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0" r:id="rId2"/>
  </p:sldMasterIdLst>
  <p:notesMasterIdLst>
    <p:notesMasterId r:id="rId49"/>
  </p:notesMasterIdLst>
  <p:sldIdLst>
    <p:sldId id="287" r:id="rId3"/>
    <p:sldId id="257" r:id="rId4"/>
    <p:sldId id="258" r:id="rId5"/>
    <p:sldId id="288" r:id="rId6"/>
    <p:sldId id="289" r:id="rId7"/>
    <p:sldId id="291" r:id="rId8"/>
    <p:sldId id="292" r:id="rId9"/>
    <p:sldId id="293" r:id="rId10"/>
    <p:sldId id="296" r:id="rId11"/>
    <p:sldId id="294" r:id="rId12"/>
    <p:sldId id="295" r:id="rId13"/>
    <p:sldId id="298" r:id="rId14"/>
    <p:sldId id="299" r:id="rId15"/>
    <p:sldId id="297"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 id="333" r:id="rId36"/>
    <p:sldId id="319" r:id="rId37"/>
    <p:sldId id="320" r:id="rId38"/>
    <p:sldId id="321" r:id="rId39"/>
    <p:sldId id="322" r:id="rId40"/>
    <p:sldId id="323" r:id="rId41"/>
    <p:sldId id="324" r:id="rId42"/>
    <p:sldId id="325" r:id="rId43"/>
    <p:sldId id="328" r:id="rId44"/>
    <p:sldId id="329" r:id="rId45"/>
    <p:sldId id="330" r:id="rId46"/>
    <p:sldId id="332" r:id="rId47"/>
    <p:sldId id="331" r:id="rId48"/>
  </p:sldIdLst>
  <p:sldSz cx="9144000" cy="6858000" type="screen4x3"/>
  <p:notesSz cx="6858000" cy="9144000"/>
  <p:defaultTextStyle>
    <a:defPPr>
      <a:defRPr lang="en-US"/>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CFC"/>
    <a:srgbClr val="66FF66"/>
    <a:srgbClr val="FDF58D"/>
    <a:srgbClr val="808080"/>
    <a:srgbClr val="E8E8E8"/>
    <a:srgbClr val="FFD84B"/>
    <a:srgbClr val="FFFFFF"/>
    <a:srgbClr val="CC3300"/>
    <a:srgbClr val="FFC3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9EA72A-10BE-4307-A14C-F1E36ADA245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CE4832FC-723E-46B5-BFFD-4F7E017E0712}">
      <dgm:prSet phldrT="[文本]"/>
      <dgm:spPr/>
      <dgm:t>
        <a:bodyPr/>
        <a:lstStyle/>
        <a:p>
          <a:r>
            <a:rPr lang="zh-CN" altLang="en-US" dirty="0" smtClean="0"/>
            <a:t>结构数据模型</a:t>
          </a:r>
          <a:endParaRPr lang="zh-CN" altLang="en-US" dirty="0"/>
        </a:p>
      </dgm:t>
    </dgm:pt>
    <dgm:pt modelId="{67C727FB-339A-4623-80B3-CFEDD25D6037}" type="parTrans" cxnId="{90CAEE54-0717-4E36-BCFE-B58E065DB337}">
      <dgm:prSet/>
      <dgm:spPr/>
      <dgm:t>
        <a:bodyPr/>
        <a:lstStyle/>
        <a:p>
          <a:endParaRPr lang="zh-CN" altLang="en-US"/>
        </a:p>
      </dgm:t>
    </dgm:pt>
    <dgm:pt modelId="{8D8F9E9A-701D-46A3-8E85-60A1488C3E7D}" type="sibTrans" cxnId="{90CAEE54-0717-4E36-BCFE-B58E065DB337}">
      <dgm:prSet/>
      <dgm:spPr/>
      <dgm:t>
        <a:bodyPr/>
        <a:lstStyle/>
        <a:p>
          <a:endParaRPr lang="zh-CN" altLang="en-US"/>
        </a:p>
      </dgm:t>
    </dgm:pt>
    <dgm:pt modelId="{2AEEB785-318F-4857-ABDA-F80B2821C62B}">
      <dgm:prSet phldrT="[文本]"/>
      <dgm:spPr/>
      <dgm:t>
        <a:bodyPr/>
        <a:lstStyle/>
        <a:p>
          <a:r>
            <a:rPr lang="zh-CN" altLang="en-US" dirty="0" smtClean="0"/>
            <a:t>数据结构</a:t>
          </a:r>
          <a:endParaRPr lang="zh-CN" altLang="en-US" dirty="0"/>
        </a:p>
      </dgm:t>
    </dgm:pt>
    <dgm:pt modelId="{73DD1874-CBF2-4235-9A29-2B853C76BE7D}" type="parTrans" cxnId="{357DC1E4-B41F-4836-8687-CD5005F797ED}">
      <dgm:prSet/>
      <dgm:spPr/>
      <dgm:t>
        <a:bodyPr/>
        <a:lstStyle/>
        <a:p>
          <a:endParaRPr lang="zh-CN" altLang="en-US"/>
        </a:p>
      </dgm:t>
    </dgm:pt>
    <dgm:pt modelId="{9F6C4FA0-F533-4ABB-8D5E-5F3424F52BD0}" type="sibTrans" cxnId="{357DC1E4-B41F-4836-8687-CD5005F797ED}">
      <dgm:prSet/>
      <dgm:spPr/>
      <dgm:t>
        <a:bodyPr/>
        <a:lstStyle/>
        <a:p>
          <a:endParaRPr lang="zh-CN" altLang="en-US"/>
        </a:p>
      </dgm:t>
    </dgm:pt>
    <dgm:pt modelId="{A394691A-D6EA-4129-8650-73AC400FFD8B}">
      <dgm:prSet phldrT="[文本]"/>
      <dgm:spPr/>
      <dgm:t>
        <a:bodyPr/>
        <a:lstStyle/>
        <a:p>
          <a:r>
            <a:rPr lang="zh-CN" altLang="en-US" dirty="0" smtClean="0"/>
            <a:t>数据操作</a:t>
          </a:r>
          <a:endParaRPr lang="zh-CN" altLang="en-US" dirty="0"/>
        </a:p>
      </dgm:t>
    </dgm:pt>
    <dgm:pt modelId="{584B8786-02FA-4125-96BE-B6E8F5015809}" type="parTrans" cxnId="{F2EDB4C1-5CD2-4638-BA33-627C92405EF8}">
      <dgm:prSet/>
      <dgm:spPr/>
      <dgm:t>
        <a:bodyPr/>
        <a:lstStyle/>
        <a:p>
          <a:endParaRPr lang="zh-CN" altLang="en-US"/>
        </a:p>
      </dgm:t>
    </dgm:pt>
    <dgm:pt modelId="{A5105319-A7F3-4D30-9F55-D0FD61F8CB58}" type="sibTrans" cxnId="{F2EDB4C1-5CD2-4638-BA33-627C92405EF8}">
      <dgm:prSet/>
      <dgm:spPr/>
      <dgm:t>
        <a:bodyPr/>
        <a:lstStyle/>
        <a:p>
          <a:endParaRPr lang="zh-CN" altLang="en-US"/>
        </a:p>
      </dgm:t>
    </dgm:pt>
    <dgm:pt modelId="{86F878E6-E709-4BC9-80F2-03FFD1CADDB9}">
      <dgm:prSet phldrT="[文本]"/>
      <dgm:spPr/>
      <dgm:t>
        <a:bodyPr/>
        <a:lstStyle/>
        <a:p>
          <a:r>
            <a:rPr lang="zh-CN" altLang="en-US" dirty="0" smtClean="0"/>
            <a:t>数据完整性约束</a:t>
          </a:r>
          <a:endParaRPr lang="zh-CN" altLang="en-US" dirty="0"/>
        </a:p>
      </dgm:t>
    </dgm:pt>
    <dgm:pt modelId="{2C3CBE42-0975-4775-862F-31495F8C4159}" type="parTrans" cxnId="{49E1F878-953B-4FB6-A1A1-0860128762ED}">
      <dgm:prSet/>
      <dgm:spPr/>
      <dgm:t>
        <a:bodyPr/>
        <a:lstStyle/>
        <a:p>
          <a:endParaRPr lang="zh-CN" altLang="en-US"/>
        </a:p>
      </dgm:t>
    </dgm:pt>
    <dgm:pt modelId="{06C3469A-44F4-4116-B8BA-359E9543CE38}" type="sibTrans" cxnId="{49E1F878-953B-4FB6-A1A1-0860128762ED}">
      <dgm:prSet/>
      <dgm:spPr/>
      <dgm:t>
        <a:bodyPr/>
        <a:lstStyle/>
        <a:p>
          <a:endParaRPr lang="zh-CN" altLang="en-US"/>
        </a:p>
      </dgm:t>
    </dgm:pt>
    <dgm:pt modelId="{C01C6C87-5C51-4193-ADA6-2A612E474C02}" type="pres">
      <dgm:prSet presAssocID="{6B9EA72A-10BE-4307-A14C-F1E36ADA245C}" presName="diagram" presStyleCnt="0">
        <dgm:presLayoutVars>
          <dgm:chPref val="1"/>
          <dgm:dir/>
          <dgm:animOne val="branch"/>
          <dgm:animLvl val="lvl"/>
          <dgm:resizeHandles val="exact"/>
        </dgm:presLayoutVars>
      </dgm:prSet>
      <dgm:spPr/>
      <dgm:t>
        <a:bodyPr/>
        <a:lstStyle/>
        <a:p>
          <a:endParaRPr lang="zh-CN" altLang="en-US"/>
        </a:p>
      </dgm:t>
    </dgm:pt>
    <dgm:pt modelId="{288D864E-0230-4491-AF0E-61C0E3AB3876}" type="pres">
      <dgm:prSet presAssocID="{CE4832FC-723E-46B5-BFFD-4F7E017E0712}" presName="root1" presStyleCnt="0"/>
      <dgm:spPr/>
    </dgm:pt>
    <dgm:pt modelId="{DA35B8FE-AADD-458B-B60A-A3D53779FE5A}" type="pres">
      <dgm:prSet presAssocID="{CE4832FC-723E-46B5-BFFD-4F7E017E0712}" presName="LevelOneTextNode" presStyleLbl="node0" presStyleIdx="0" presStyleCnt="1" custScaleX="180658" custScaleY="121000">
        <dgm:presLayoutVars>
          <dgm:chPref val="3"/>
        </dgm:presLayoutVars>
      </dgm:prSet>
      <dgm:spPr/>
      <dgm:t>
        <a:bodyPr/>
        <a:lstStyle/>
        <a:p>
          <a:endParaRPr lang="zh-CN" altLang="en-US"/>
        </a:p>
      </dgm:t>
    </dgm:pt>
    <dgm:pt modelId="{57A6984A-811D-4490-857F-21DED4E44AAE}" type="pres">
      <dgm:prSet presAssocID="{CE4832FC-723E-46B5-BFFD-4F7E017E0712}" presName="level2hierChild" presStyleCnt="0"/>
      <dgm:spPr/>
    </dgm:pt>
    <dgm:pt modelId="{CFFD1CF9-066D-4F30-BF45-BA2D83A25D3B}" type="pres">
      <dgm:prSet presAssocID="{73DD1874-CBF2-4235-9A29-2B853C76BE7D}" presName="conn2-1" presStyleLbl="parChTrans1D2" presStyleIdx="0" presStyleCnt="3"/>
      <dgm:spPr/>
      <dgm:t>
        <a:bodyPr/>
        <a:lstStyle/>
        <a:p>
          <a:endParaRPr lang="zh-CN" altLang="en-US"/>
        </a:p>
      </dgm:t>
    </dgm:pt>
    <dgm:pt modelId="{40584D7C-26F8-4B39-9045-4D624644FA87}" type="pres">
      <dgm:prSet presAssocID="{73DD1874-CBF2-4235-9A29-2B853C76BE7D}" presName="connTx" presStyleLbl="parChTrans1D2" presStyleIdx="0" presStyleCnt="3"/>
      <dgm:spPr/>
      <dgm:t>
        <a:bodyPr/>
        <a:lstStyle/>
        <a:p>
          <a:endParaRPr lang="zh-CN" altLang="en-US"/>
        </a:p>
      </dgm:t>
    </dgm:pt>
    <dgm:pt modelId="{16FA259B-6953-4939-8D97-CB9AB26D9E6C}" type="pres">
      <dgm:prSet presAssocID="{2AEEB785-318F-4857-ABDA-F80B2821C62B}" presName="root2" presStyleCnt="0"/>
      <dgm:spPr/>
    </dgm:pt>
    <dgm:pt modelId="{4A771496-64C4-4F98-ADA0-106DA5A35F50}" type="pres">
      <dgm:prSet presAssocID="{2AEEB785-318F-4857-ABDA-F80B2821C62B}" presName="LevelTwoTextNode" presStyleLbl="node2" presStyleIdx="0" presStyleCnt="3" custScaleX="121000" custScaleY="121000">
        <dgm:presLayoutVars>
          <dgm:chPref val="3"/>
        </dgm:presLayoutVars>
      </dgm:prSet>
      <dgm:spPr/>
      <dgm:t>
        <a:bodyPr/>
        <a:lstStyle/>
        <a:p>
          <a:endParaRPr lang="zh-CN" altLang="en-US"/>
        </a:p>
      </dgm:t>
    </dgm:pt>
    <dgm:pt modelId="{AEAD95A9-A7E0-4E0B-8891-E356CFF26C4B}" type="pres">
      <dgm:prSet presAssocID="{2AEEB785-318F-4857-ABDA-F80B2821C62B}" presName="level3hierChild" presStyleCnt="0"/>
      <dgm:spPr/>
    </dgm:pt>
    <dgm:pt modelId="{E07F3124-C574-4905-8A7B-D0BFDE4B179D}" type="pres">
      <dgm:prSet presAssocID="{584B8786-02FA-4125-96BE-B6E8F5015809}" presName="conn2-1" presStyleLbl="parChTrans1D2" presStyleIdx="1" presStyleCnt="3"/>
      <dgm:spPr/>
      <dgm:t>
        <a:bodyPr/>
        <a:lstStyle/>
        <a:p>
          <a:endParaRPr lang="zh-CN" altLang="en-US"/>
        </a:p>
      </dgm:t>
    </dgm:pt>
    <dgm:pt modelId="{560AA776-40FF-4676-A15B-9AFD397268BE}" type="pres">
      <dgm:prSet presAssocID="{584B8786-02FA-4125-96BE-B6E8F5015809}" presName="connTx" presStyleLbl="parChTrans1D2" presStyleIdx="1" presStyleCnt="3"/>
      <dgm:spPr/>
      <dgm:t>
        <a:bodyPr/>
        <a:lstStyle/>
        <a:p>
          <a:endParaRPr lang="zh-CN" altLang="en-US"/>
        </a:p>
      </dgm:t>
    </dgm:pt>
    <dgm:pt modelId="{81BC988D-03AB-45D7-AD40-A4E8D1E175D9}" type="pres">
      <dgm:prSet presAssocID="{A394691A-D6EA-4129-8650-73AC400FFD8B}" presName="root2" presStyleCnt="0"/>
      <dgm:spPr/>
    </dgm:pt>
    <dgm:pt modelId="{61DEE9F5-E8CD-4F7B-B69C-D367D452D1F0}" type="pres">
      <dgm:prSet presAssocID="{A394691A-D6EA-4129-8650-73AC400FFD8B}" presName="LevelTwoTextNode" presStyleLbl="node2" presStyleIdx="1" presStyleCnt="3" custScaleX="121000" custScaleY="121000">
        <dgm:presLayoutVars>
          <dgm:chPref val="3"/>
        </dgm:presLayoutVars>
      </dgm:prSet>
      <dgm:spPr/>
      <dgm:t>
        <a:bodyPr/>
        <a:lstStyle/>
        <a:p>
          <a:endParaRPr lang="zh-CN" altLang="en-US"/>
        </a:p>
      </dgm:t>
    </dgm:pt>
    <dgm:pt modelId="{972730ED-DA10-4A50-9BE7-21C3DC86FDE5}" type="pres">
      <dgm:prSet presAssocID="{A394691A-D6EA-4129-8650-73AC400FFD8B}" presName="level3hierChild" presStyleCnt="0"/>
      <dgm:spPr/>
    </dgm:pt>
    <dgm:pt modelId="{4989A8D5-49A4-4306-982E-FDA644F3881F}" type="pres">
      <dgm:prSet presAssocID="{2C3CBE42-0975-4775-862F-31495F8C4159}" presName="conn2-1" presStyleLbl="parChTrans1D2" presStyleIdx="2" presStyleCnt="3"/>
      <dgm:spPr/>
      <dgm:t>
        <a:bodyPr/>
        <a:lstStyle/>
        <a:p>
          <a:endParaRPr lang="zh-CN" altLang="en-US"/>
        </a:p>
      </dgm:t>
    </dgm:pt>
    <dgm:pt modelId="{4A845E0C-3256-4F9E-93EF-9D9530385D61}" type="pres">
      <dgm:prSet presAssocID="{2C3CBE42-0975-4775-862F-31495F8C4159}" presName="connTx" presStyleLbl="parChTrans1D2" presStyleIdx="2" presStyleCnt="3"/>
      <dgm:spPr/>
      <dgm:t>
        <a:bodyPr/>
        <a:lstStyle/>
        <a:p>
          <a:endParaRPr lang="zh-CN" altLang="en-US"/>
        </a:p>
      </dgm:t>
    </dgm:pt>
    <dgm:pt modelId="{7D2A8C87-6C55-4D30-9D69-E42F9F7634FC}" type="pres">
      <dgm:prSet presAssocID="{86F878E6-E709-4BC9-80F2-03FFD1CADDB9}" presName="root2" presStyleCnt="0"/>
      <dgm:spPr/>
    </dgm:pt>
    <dgm:pt modelId="{C2E0B411-ADE7-46BD-920C-EA44FE146BD6}" type="pres">
      <dgm:prSet presAssocID="{86F878E6-E709-4BC9-80F2-03FFD1CADDB9}" presName="LevelTwoTextNode" presStyleLbl="node2" presStyleIdx="2" presStyleCnt="3" custScaleX="121000" custScaleY="121000">
        <dgm:presLayoutVars>
          <dgm:chPref val="3"/>
        </dgm:presLayoutVars>
      </dgm:prSet>
      <dgm:spPr/>
      <dgm:t>
        <a:bodyPr/>
        <a:lstStyle/>
        <a:p>
          <a:endParaRPr lang="zh-CN" altLang="en-US"/>
        </a:p>
      </dgm:t>
    </dgm:pt>
    <dgm:pt modelId="{7F2CF215-B53D-4F03-9B09-A266D7F08EC0}" type="pres">
      <dgm:prSet presAssocID="{86F878E6-E709-4BC9-80F2-03FFD1CADDB9}" presName="level3hierChild" presStyleCnt="0"/>
      <dgm:spPr/>
    </dgm:pt>
  </dgm:ptLst>
  <dgm:cxnLst>
    <dgm:cxn modelId="{8AAF9D22-9948-432C-846C-BA8B5EB25C4C}" type="presOf" srcId="{6B9EA72A-10BE-4307-A14C-F1E36ADA245C}" destId="{C01C6C87-5C51-4193-ADA6-2A612E474C02}" srcOrd="0" destOrd="0" presId="urn:microsoft.com/office/officeart/2005/8/layout/hierarchy2"/>
    <dgm:cxn modelId="{357DC1E4-B41F-4836-8687-CD5005F797ED}" srcId="{CE4832FC-723E-46B5-BFFD-4F7E017E0712}" destId="{2AEEB785-318F-4857-ABDA-F80B2821C62B}" srcOrd="0" destOrd="0" parTransId="{73DD1874-CBF2-4235-9A29-2B853C76BE7D}" sibTransId="{9F6C4FA0-F533-4ABB-8D5E-5F3424F52BD0}"/>
    <dgm:cxn modelId="{3AA417CA-74E2-493B-9F6A-8D3626F1202E}" type="presOf" srcId="{2C3CBE42-0975-4775-862F-31495F8C4159}" destId="{4A845E0C-3256-4F9E-93EF-9D9530385D61}" srcOrd="1" destOrd="0" presId="urn:microsoft.com/office/officeart/2005/8/layout/hierarchy2"/>
    <dgm:cxn modelId="{F2EDB4C1-5CD2-4638-BA33-627C92405EF8}" srcId="{CE4832FC-723E-46B5-BFFD-4F7E017E0712}" destId="{A394691A-D6EA-4129-8650-73AC400FFD8B}" srcOrd="1" destOrd="0" parTransId="{584B8786-02FA-4125-96BE-B6E8F5015809}" sibTransId="{A5105319-A7F3-4D30-9F55-D0FD61F8CB58}"/>
    <dgm:cxn modelId="{9B5F9D6C-60C1-4187-9152-75992FA20E18}" type="presOf" srcId="{584B8786-02FA-4125-96BE-B6E8F5015809}" destId="{E07F3124-C574-4905-8A7B-D0BFDE4B179D}" srcOrd="0" destOrd="0" presId="urn:microsoft.com/office/officeart/2005/8/layout/hierarchy2"/>
    <dgm:cxn modelId="{9B1606E6-1CEE-4784-81D1-1123652A2DA3}" type="presOf" srcId="{CE4832FC-723E-46B5-BFFD-4F7E017E0712}" destId="{DA35B8FE-AADD-458B-B60A-A3D53779FE5A}" srcOrd="0" destOrd="0" presId="urn:microsoft.com/office/officeart/2005/8/layout/hierarchy2"/>
    <dgm:cxn modelId="{F565CFB7-E179-4B3D-B033-59D8495B5831}" type="presOf" srcId="{A394691A-D6EA-4129-8650-73AC400FFD8B}" destId="{61DEE9F5-E8CD-4F7B-B69C-D367D452D1F0}" srcOrd="0" destOrd="0" presId="urn:microsoft.com/office/officeart/2005/8/layout/hierarchy2"/>
    <dgm:cxn modelId="{49E1F878-953B-4FB6-A1A1-0860128762ED}" srcId="{CE4832FC-723E-46B5-BFFD-4F7E017E0712}" destId="{86F878E6-E709-4BC9-80F2-03FFD1CADDB9}" srcOrd="2" destOrd="0" parTransId="{2C3CBE42-0975-4775-862F-31495F8C4159}" sibTransId="{06C3469A-44F4-4116-B8BA-359E9543CE38}"/>
    <dgm:cxn modelId="{21E7FC2F-39BC-48E3-92A4-5DE2CB79D62A}" type="presOf" srcId="{2AEEB785-318F-4857-ABDA-F80B2821C62B}" destId="{4A771496-64C4-4F98-ADA0-106DA5A35F50}" srcOrd="0" destOrd="0" presId="urn:microsoft.com/office/officeart/2005/8/layout/hierarchy2"/>
    <dgm:cxn modelId="{62D76C01-0EEF-40AD-900D-4C76E4D2C97D}" type="presOf" srcId="{73DD1874-CBF2-4235-9A29-2B853C76BE7D}" destId="{CFFD1CF9-066D-4F30-BF45-BA2D83A25D3B}" srcOrd="0" destOrd="0" presId="urn:microsoft.com/office/officeart/2005/8/layout/hierarchy2"/>
    <dgm:cxn modelId="{B98A3983-3BF4-4662-A005-D82D6A346D9C}" type="presOf" srcId="{584B8786-02FA-4125-96BE-B6E8F5015809}" destId="{560AA776-40FF-4676-A15B-9AFD397268BE}" srcOrd="1" destOrd="0" presId="urn:microsoft.com/office/officeart/2005/8/layout/hierarchy2"/>
    <dgm:cxn modelId="{46830859-B3F8-4B8E-8F73-D1FAF96B9192}" type="presOf" srcId="{73DD1874-CBF2-4235-9A29-2B853C76BE7D}" destId="{40584D7C-26F8-4B39-9045-4D624644FA87}" srcOrd="1" destOrd="0" presId="urn:microsoft.com/office/officeart/2005/8/layout/hierarchy2"/>
    <dgm:cxn modelId="{354A00FC-C6C8-4219-9898-1261109B3E28}" type="presOf" srcId="{86F878E6-E709-4BC9-80F2-03FFD1CADDB9}" destId="{C2E0B411-ADE7-46BD-920C-EA44FE146BD6}" srcOrd="0" destOrd="0" presId="urn:microsoft.com/office/officeart/2005/8/layout/hierarchy2"/>
    <dgm:cxn modelId="{90CAEE54-0717-4E36-BCFE-B58E065DB337}" srcId="{6B9EA72A-10BE-4307-A14C-F1E36ADA245C}" destId="{CE4832FC-723E-46B5-BFFD-4F7E017E0712}" srcOrd="0" destOrd="0" parTransId="{67C727FB-339A-4623-80B3-CFEDD25D6037}" sibTransId="{8D8F9E9A-701D-46A3-8E85-60A1488C3E7D}"/>
    <dgm:cxn modelId="{EE778132-A6DB-45EE-B8E9-2C6DE5F9A565}" type="presOf" srcId="{2C3CBE42-0975-4775-862F-31495F8C4159}" destId="{4989A8D5-49A4-4306-982E-FDA644F3881F}" srcOrd="0" destOrd="0" presId="urn:microsoft.com/office/officeart/2005/8/layout/hierarchy2"/>
    <dgm:cxn modelId="{A27D7CC7-D6A4-4AEC-A363-50975B515532}" type="presParOf" srcId="{C01C6C87-5C51-4193-ADA6-2A612E474C02}" destId="{288D864E-0230-4491-AF0E-61C0E3AB3876}" srcOrd="0" destOrd="0" presId="urn:microsoft.com/office/officeart/2005/8/layout/hierarchy2"/>
    <dgm:cxn modelId="{5C1F4A5F-667B-46F5-9526-B75C71B5D4D0}" type="presParOf" srcId="{288D864E-0230-4491-AF0E-61C0E3AB3876}" destId="{DA35B8FE-AADD-458B-B60A-A3D53779FE5A}" srcOrd="0" destOrd="0" presId="urn:microsoft.com/office/officeart/2005/8/layout/hierarchy2"/>
    <dgm:cxn modelId="{35E7329F-E606-4EC7-A780-678DCEA5D679}" type="presParOf" srcId="{288D864E-0230-4491-AF0E-61C0E3AB3876}" destId="{57A6984A-811D-4490-857F-21DED4E44AAE}" srcOrd="1" destOrd="0" presId="urn:microsoft.com/office/officeart/2005/8/layout/hierarchy2"/>
    <dgm:cxn modelId="{69D1AFCC-886E-4BE6-80CF-ED6B9A12834D}" type="presParOf" srcId="{57A6984A-811D-4490-857F-21DED4E44AAE}" destId="{CFFD1CF9-066D-4F30-BF45-BA2D83A25D3B}" srcOrd="0" destOrd="0" presId="urn:microsoft.com/office/officeart/2005/8/layout/hierarchy2"/>
    <dgm:cxn modelId="{84B00A6D-3F3D-4ED9-BAF8-54664DD63043}" type="presParOf" srcId="{CFFD1CF9-066D-4F30-BF45-BA2D83A25D3B}" destId="{40584D7C-26F8-4B39-9045-4D624644FA87}" srcOrd="0" destOrd="0" presId="urn:microsoft.com/office/officeart/2005/8/layout/hierarchy2"/>
    <dgm:cxn modelId="{01461509-5043-4FBD-92E3-1D33C8C56012}" type="presParOf" srcId="{57A6984A-811D-4490-857F-21DED4E44AAE}" destId="{16FA259B-6953-4939-8D97-CB9AB26D9E6C}" srcOrd="1" destOrd="0" presId="urn:microsoft.com/office/officeart/2005/8/layout/hierarchy2"/>
    <dgm:cxn modelId="{297585D4-6568-44CD-BDF6-76BAFCBAD361}" type="presParOf" srcId="{16FA259B-6953-4939-8D97-CB9AB26D9E6C}" destId="{4A771496-64C4-4F98-ADA0-106DA5A35F50}" srcOrd="0" destOrd="0" presId="urn:microsoft.com/office/officeart/2005/8/layout/hierarchy2"/>
    <dgm:cxn modelId="{6C622435-0D6B-4E6E-BB4E-D69DDD132E21}" type="presParOf" srcId="{16FA259B-6953-4939-8D97-CB9AB26D9E6C}" destId="{AEAD95A9-A7E0-4E0B-8891-E356CFF26C4B}" srcOrd="1" destOrd="0" presId="urn:microsoft.com/office/officeart/2005/8/layout/hierarchy2"/>
    <dgm:cxn modelId="{1AB41676-E6ED-4792-9B63-88B97A289EFD}" type="presParOf" srcId="{57A6984A-811D-4490-857F-21DED4E44AAE}" destId="{E07F3124-C574-4905-8A7B-D0BFDE4B179D}" srcOrd="2" destOrd="0" presId="urn:microsoft.com/office/officeart/2005/8/layout/hierarchy2"/>
    <dgm:cxn modelId="{BBCB31A9-51AA-4F16-873C-4A59BCAC3138}" type="presParOf" srcId="{E07F3124-C574-4905-8A7B-D0BFDE4B179D}" destId="{560AA776-40FF-4676-A15B-9AFD397268BE}" srcOrd="0" destOrd="0" presId="urn:microsoft.com/office/officeart/2005/8/layout/hierarchy2"/>
    <dgm:cxn modelId="{93709871-70A0-4D2C-BF52-CB1F0170E4E9}" type="presParOf" srcId="{57A6984A-811D-4490-857F-21DED4E44AAE}" destId="{81BC988D-03AB-45D7-AD40-A4E8D1E175D9}" srcOrd="3" destOrd="0" presId="urn:microsoft.com/office/officeart/2005/8/layout/hierarchy2"/>
    <dgm:cxn modelId="{3DC134AE-17B8-40B1-B20E-FFAD8ABEB41F}" type="presParOf" srcId="{81BC988D-03AB-45D7-AD40-A4E8D1E175D9}" destId="{61DEE9F5-E8CD-4F7B-B69C-D367D452D1F0}" srcOrd="0" destOrd="0" presId="urn:microsoft.com/office/officeart/2005/8/layout/hierarchy2"/>
    <dgm:cxn modelId="{1D7BD942-F9E5-4E8E-8E22-05100AFE0F92}" type="presParOf" srcId="{81BC988D-03AB-45D7-AD40-A4E8D1E175D9}" destId="{972730ED-DA10-4A50-9BE7-21C3DC86FDE5}" srcOrd="1" destOrd="0" presId="urn:microsoft.com/office/officeart/2005/8/layout/hierarchy2"/>
    <dgm:cxn modelId="{F543033D-DD86-4EE6-830E-1632CFF726E8}" type="presParOf" srcId="{57A6984A-811D-4490-857F-21DED4E44AAE}" destId="{4989A8D5-49A4-4306-982E-FDA644F3881F}" srcOrd="4" destOrd="0" presId="urn:microsoft.com/office/officeart/2005/8/layout/hierarchy2"/>
    <dgm:cxn modelId="{63A8A800-6DFB-4D3A-93C2-A910E48F361F}" type="presParOf" srcId="{4989A8D5-49A4-4306-982E-FDA644F3881F}" destId="{4A845E0C-3256-4F9E-93EF-9D9530385D61}" srcOrd="0" destOrd="0" presId="urn:microsoft.com/office/officeart/2005/8/layout/hierarchy2"/>
    <dgm:cxn modelId="{DA2255EE-5F46-47BF-A5FB-F1636B32B6ED}" type="presParOf" srcId="{57A6984A-811D-4490-857F-21DED4E44AAE}" destId="{7D2A8C87-6C55-4D30-9D69-E42F9F7634FC}" srcOrd="5" destOrd="0" presId="urn:microsoft.com/office/officeart/2005/8/layout/hierarchy2"/>
    <dgm:cxn modelId="{0DFB1151-EE80-4422-B9D7-9B364397C81E}" type="presParOf" srcId="{7D2A8C87-6C55-4D30-9D69-E42F9F7634FC}" destId="{C2E0B411-ADE7-46BD-920C-EA44FE146BD6}" srcOrd="0" destOrd="0" presId="urn:microsoft.com/office/officeart/2005/8/layout/hierarchy2"/>
    <dgm:cxn modelId="{72D3C6C5-4CD6-42BF-9A65-D5B561AA964F}" type="presParOf" srcId="{7D2A8C87-6C55-4D30-9D69-E42F9F7634FC}" destId="{7F2CF215-B53D-4F03-9B09-A266D7F08EC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9EA72A-10BE-4307-A14C-F1E36ADA245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zh-CN" altLang="en-US"/>
        </a:p>
      </dgm:t>
    </dgm:pt>
    <dgm:pt modelId="{CE4832FC-723E-46B5-BFFD-4F7E017E0712}">
      <dgm:prSet phldrT="[文本]"/>
      <dgm:spPr/>
      <dgm:t>
        <a:bodyPr/>
        <a:lstStyle/>
        <a:p>
          <a:r>
            <a:rPr lang="zh-CN" altLang="en-US" dirty="0" smtClean="0"/>
            <a:t>结构数据模型</a:t>
          </a:r>
          <a:endParaRPr lang="zh-CN" altLang="en-US" dirty="0"/>
        </a:p>
      </dgm:t>
    </dgm:pt>
    <dgm:pt modelId="{67C727FB-339A-4623-80B3-CFEDD25D6037}" type="parTrans" cxnId="{90CAEE54-0717-4E36-BCFE-B58E065DB337}">
      <dgm:prSet/>
      <dgm:spPr/>
      <dgm:t>
        <a:bodyPr/>
        <a:lstStyle/>
        <a:p>
          <a:endParaRPr lang="zh-CN" altLang="en-US"/>
        </a:p>
      </dgm:t>
    </dgm:pt>
    <dgm:pt modelId="{8D8F9E9A-701D-46A3-8E85-60A1488C3E7D}" type="sibTrans" cxnId="{90CAEE54-0717-4E36-BCFE-B58E065DB337}">
      <dgm:prSet/>
      <dgm:spPr/>
      <dgm:t>
        <a:bodyPr/>
        <a:lstStyle/>
        <a:p>
          <a:endParaRPr lang="zh-CN" altLang="en-US"/>
        </a:p>
      </dgm:t>
    </dgm:pt>
    <dgm:pt modelId="{2AEEB785-318F-4857-ABDA-F80B2821C62B}">
      <dgm:prSet phldrT="[文本]"/>
      <dgm:spPr/>
      <dgm:t>
        <a:bodyPr/>
        <a:lstStyle/>
        <a:p>
          <a:r>
            <a:rPr lang="zh-CN" altLang="en-US" dirty="0" smtClean="0">
              <a:latin typeface="微软雅黑" panose="020B0503020204020204" pitchFamily="34" charset="-122"/>
              <a:ea typeface="微软雅黑" panose="020B0503020204020204" pitchFamily="34" charset="-122"/>
            </a:rPr>
            <a:t>层次数据模型</a:t>
          </a:r>
          <a:endParaRPr lang="zh-CN" altLang="en-US" dirty="0"/>
        </a:p>
      </dgm:t>
    </dgm:pt>
    <dgm:pt modelId="{73DD1874-CBF2-4235-9A29-2B853C76BE7D}" type="parTrans" cxnId="{357DC1E4-B41F-4836-8687-CD5005F797ED}">
      <dgm:prSet/>
      <dgm:spPr/>
      <dgm:t>
        <a:bodyPr/>
        <a:lstStyle/>
        <a:p>
          <a:endParaRPr lang="zh-CN" altLang="en-US"/>
        </a:p>
      </dgm:t>
    </dgm:pt>
    <dgm:pt modelId="{9F6C4FA0-F533-4ABB-8D5E-5F3424F52BD0}" type="sibTrans" cxnId="{357DC1E4-B41F-4836-8687-CD5005F797ED}">
      <dgm:prSet/>
      <dgm:spPr/>
      <dgm:t>
        <a:bodyPr/>
        <a:lstStyle/>
        <a:p>
          <a:endParaRPr lang="zh-CN" altLang="en-US"/>
        </a:p>
      </dgm:t>
    </dgm:pt>
    <dgm:pt modelId="{A394691A-D6EA-4129-8650-73AC400FFD8B}">
      <dgm:prSet phldrT="[文本]"/>
      <dgm:spPr/>
      <dgm:t>
        <a:bodyPr/>
        <a:lstStyle/>
        <a:p>
          <a:r>
            <a:rPr lang="zh-CN" altLang="en-US" dirty="0" smtClean="0">
              <a:latin typeface="微软雅黑" panose="020B0503020204020204" pitchFamily="34" charset="-122"/>
              <a:ea typeface="微软雅黑" panose="020B0503020204020204" pitchFamily="34" charset="-122"/>
            </a:rPr>
            <a:t>网状数据模型</a:t>
          </a:r>
          <a:endParaRPr lang="zh-CN" altLang="en-US" dirty="0"/>
        </a:p>
      </dgm:t>
    </dgm:pt>
    <dgm:pt modelId="{584B8786-02FA-4125-96BE-B6E8F5015809}" type="parTrans" cxnId="{F2EDB4C1-5CD2-4638-BA33-627C92405EF8}">
      <dgm:prSet/>
      <dgm:spPr/>
      <dgm:t>
        <a:bodyPr/>
        <a:lstStyle/>
        <a:p>
          <a:endParaRPr lang="zh-CN" altLang="en-US"/>
        </a:p>
      </dgm:t>
    </dgm:pt>
    <dgm:pt modelId="{A5105319-A7F3-4D30-9F55-D0FD61F8CB58}" type="sibTrans" cxnId="{F2EDB4C1-5CD2-4638-BA33-627C92405EF8}">
      <dgm:prSet/>
      <dgm:spPr/>
      <dgm:t>
        <a:bodyPr/>
        <a:lstStyle/>
        <a:p>
          <a:endParaRPr lang="zh-CN" altLang="en-US"/>
        </a:p>
      </dgm:t>
    </dgm:pt>
    <dgm:pt modelId="{86F878E6-E709-4BC9-80F2-03FFD1CADDB9}">
      <dgm:prSet phldrT="[文本]"/>
      <dgm:spPr/>
      <dgm:t>
        <a:bodyPr/>
        <a:lstStyle/>
        <a:p>
          <a:r>
            <a:rPr lang="zh-CN" altLang="en-US" dirty="0" smtClean="0">
              <a:latin typeface="微软雅黑" panose="020B0503020204020204" pitchFamily="34" charset="-122"/>
              <a:ea typeface="微软雅黑" panose="020B0503020204020204" pitchFamily="34" charset="-122"/>
            </a:rPr>
            <a:t>关系数据模型</a:t>
          </a:r>
          <a:endParaRPr lang="zh-CN" altLang="en-US" dirty="0"/>
        </a:p>
      </dgm:t>
    </dgm:pt>
    <dgm:pt modelId="{2C3CBE42-0975-4775-862F-31495F8C4159}" type="parTrans" cxnId="{49E1F878-953B-4FB6-A1A1-0860128762ED}">
      <dgm:prSet/>
      <dgm:spPr/>
      <dgm:t>
        <a:bodyPr/>
        <a:lstStyle/>
        <a:p>
          <a:endParaRPr lang="zh-CN" altLang="en-US"/>
        </a:p>
      </dgm:t>
    </dgm:pt>
    <dgm:pt modelId="{06C3469A-44F4-4116-B8BA-359E9543CE38}" type="sibTrans" cxnId="{49E1F878-953B-4FB6-A1A1-0860128762ED}">
      <dgm:prSet/>
      <dgm:spPr/>
      <dgm:t>
        <a:bodyPr/>
        <a:lstStyle/>
        <a:p>
          <a:endParaRPr lang="zh-CN" altLang="en-US"/>
        </a:p>
      </dgm:t>
    </dgm:pt>
    <dgm:pt modelId="{E07F9F29-64DD-4174-AF3F-B3C8F2D41D89}" type="pres">
      <dgm:prSet presAssocID="{6B9EA72A-10BE-4307-A14C-F1E36ADA245C}" presName="hierChild1" presStyleCnt="0">
        <dgm:presLayoutVars>
          <dgm:orgChart val="1"/>
          <dgm:chPref val="1"/>
          <dgm:dir/>
          <dgm:animOne val="branch"/>
          <dgm:animLvl val="lvl"/>
          <dgm:resizeHandles/>
        </dgm:presLayoutVars>
      </dgm:prSet>
      <dgm:spPr/>
      <dgm:t>
        <a:bodyPr/>
        <a:lstStyle/>
        <a:p>
          <a:endParaRPr lang="zh-CN" altLang="en-US"/>
        </a:p>
      </dgm:t>
    </dgm:pt>
    <dgm:pt modelId="{3763AEF6-301E-4119-B41B-18C6EBB1B03F}" type="pres">
      <dgm:prSet presAssocID="{CE4832FC-723E-46B5-BFFD-4F7E017E0712}" presName="hierRoot1" presStyleCnt="0">
        <dgm:presLayoutVars>
          <dgm:hierBranch val="init"/>
        </dgm:presLayoutVars>
      </dgm:prSet>
      <dgm:spPr/>
    </dgm:pt>
    <dgm:pt modelId="{D37A9285-EEEB-4254-B9B7-D173BB1327AB}" type="pres">
      <dgm:prSet presAssocID="{CE4832FC-723E-46B5-BFFD-4F7E017E0712}" presName="rootComposite1" presStyleCnt="0"/>
      <dgm:spPr/>
    </dgm:pt>
    <dgm:pt modelId="{BC4CEBDF-3BB6-42AB-9C39-EEEF38F420D5}" type="pres">
      <dgm:prSet presAssocID="{CE4832FC-723E-46B5-BFFD-4F7E017E0712}" presName="rootText1" presStyleLbl="node0" presStyleIdx="0" presStyleCnt="1" custScaleX="188112">
        <dgm:presLayoutVars>
          <dgm:chPref val="3"/>
        </dgm:presLayoutVars>
      </dgm:prSet>
      <dgm:spPr/>
      <dgm:t>
        <a:bodyPr/>
        <a:lstStyle/>
        <a:p>
          <a:endParaRPr lang="zh-CN" altLang="en-US"/>
        </a:p>
      </dgm:t>
    </dgm:pt>
    <dgm:pt modelId="{1CB86A45-1C65-4A6B-8C13-E5E51F476663}" type="pres">
      <dgm:prSet presAssocID="{CE4832FC-723E-46B5-BFFD-4F7E017E0712}" presName="rootConnector1" presStyleLbl="node1" presStyleIdx="0" presStyleCnt="0"/>
      <dgm:spPr/>
      <dgm:t>
        <a:bodyPr/>
        <a:lstStyle/>
        <a:p>
          <a:endParaRPr lang="zh-CN" altLang="en-US"/>
        </a:p>
      </dgm:t>
    </dgm:pt>
    <dgm:pt modelId="{C7CE86E4-7DB0-46EC-A50C-FBA94B12582E}" type="pres">
      <dgm:prSet presAssocID="{CE4832FC-723E-46B5-BFFD-4F7E017E0712}" presName="hierChild2" presStyleCnt="0"/>
      <dgm:spPr/>
    </dgm:pt>
    <dgm:pt modelId="{E8663EE2-117A-4C2E-9A61-A3FBC038399E}" type="pres">
      <dgm:prSet presAssocID="{73DD1874-CBF2-4235-9A29-2B853C76BE7D}" presName="Name37" presStyleLbl="parChTrans1D2" presStyleIdx="0" presStyleCnt="3"/>
      <dgm:spPr/>
      <dgm:t>
        <a:bodyPr/>
        <a:lstStyle/>
        <a:p>
          <a:endParaRPr lang="zh-CN" altLang="en-US"/>
        </a:p>
      </dgm:t>
    </dgm:pt>
    <dgm:pt modelId="{0A328175-EC91-416F-B96B-6F16BED88EE3}" type="pres">
      <dgm:prSet presAssocID="{2AEEB785-318F-4857-ABDA-F80B2821C62B}" presName="hierRoot2" presStyleCnt="0">
        <dgm:presLayoutVars>
          <dgm:hierBranch val="init"/>
        </dgm:presLayoutVars>
      </dgm:prSet>
      <dgm:spPr/>
    </dgm:pt>
    <dgm:pt modelId="{B52229D6-074F-48C2-BA6F-FCCBEF41781F}" type="pres">
      <dgm:prSet presAssocID="{2AEEB785-318F-4857-ABDA-F80B2821C62B}" presName="rootComposite" presStyleCnt="0"/>
      <dgm:spPr/>
    </dgm:pt>
    <dgm:pt modelId="{F085DE82-889C-4826-BA3C-9B63ACCCF820}" type="pres">
      <dgm:prSet presAssocID="{2AEEB785-318F-4857-ABDA-F80B2821C62B}" presName="rootText" presStyleLbl="node2" presStyleIdx="0" presStyleCnt="3">
        <dgm:presLayoutVars>
          <dgm:chPref val="3"/>
        </dgm:presLayoutVars>
      </dgm:prSet>
      <dgm:spPr/>
      <dgm:t>
        <a:bodyPr/>
        <a:lstStyle/>
        <a:p>
          <a:endParaRPr lang="zh-CN" altLang="en-US"/>
        </a:p>
      </dgm:t>
    </dgm:pt>
    <dgm:pt modelId="{EDD884B1-9741-4270-A2A3-257166071885}" type="pres">
      <dgm:prSet presAssocID="{2AEEB785-318F-4857-ABDA-F80B2821C62B}" presName="rootConnector" presStyleLbl="node2" presStyleIdx="0" presStyleCnt="3"/>
      <dgm:spPr/>
      <dgm:t>
        <a:bodyPr/>
        <a:lstStyle/>
        <a:p>
          <a:endParaRPr lang="zh-CN" altLang="en-US"/>
        </a:p>
      </dgm:t>
    </dgm:pt>
    <dgm:pt modelId="{6131D8C1-5F84-42F5-82DC-08EEE768E50B}" type="pres">
      <dgm:prSet presAssocID="{2AEEB785-318F-4857-ABDA-F80B2821C62B}" presName="hierChild4" presStyleCnt="0"/>
      <dgm:spPr/>
    </dgm:pt>
    <dgm:pt modelId="{761B4BD7-82EB-442F-A067-E14F3F1E5621}" type="pres">
      <dgm:prSet presAssocID="{2AEEB785-318F-4857-ABDA-F80B2821C62B}" presName="hierChild5" presStyleCnt="0"/>
      <dgm:spPr/>
    </dgm:pt>
    <dgm:pt modelId="{C4ED208C-9B5D-4E20-93F1-B254DD4844C3}" type="pres">
      <dgm:prSet presAssocID="{584B8786-02FA-4125-96BE-B6E8F5015809}" presName="Name37" presStyleLbl="parChTrans1D2" presStyleIdx="1" presStyleCnt="3"/>
      <dgm:spPr/>
      <dgm:t>
        <a:bodyPr/>
        <a:lstStyle/>
        <a:p>
          <a:endParaRPr lang="zh-CN" altLang="en-US"/>
        </a:p>
      </dgm:t>
    </dgm:pt>
    <dgm:pt modelId="{16C26FD1-7EAE-4CD0-9DA9-F5FA3D954892}" type="pres">
      <dgm:prSet presAssocID="{A394691A-D6EA-4129-8650-73AC400FFD8B}" presName="hierRoot2" presStyleCnt="0">
        <dgm:presLayoutVars>
          <dgm:hierBranch val="init"/>
        </dgm:presLayoutVars>
      </dgm:prSet>
      <dgm:spPr/>
    </dgm:pt>
    <dgm:pt modelId="{E0142100-CCF4-4C98-A628-1C8D74CCC255}" type="pres">
      <dgm:prSet presAssocID="{A394691A-D6EA-4129-8650-73AC400FFD8B}" presName="rootComposite" presStyleCnt="0"/>
      <dgm:spPr/>
    </dgm:pt>
    <dgm:pt modelId="{EDB47B8E-E783-473E-A8A9-FEF7EEB3A542}" type="pres">
      <dgm:prSet presAssocID="{A394691A-D6EA-4129-8650-73AC400FFD8B}" presName="rootText" presStyleLbl="node2" presStyleIdx="1" presStyleCnt="3">
        <dgm:presLayoutVars>
          <dgm:chPref val="3"/>
        </dgm:presLayoutVars>
      </dgm:prSet>
      <dgm:spPr/>
      <dgm:t>
        <a:bodyPr/>
        <a:lstStyle/>
        <a:p>
          <a:endParaRPr lang="zh-CN" altLang="en-US"/>
        </a:p>
      </dgm:t>
    </dgm:pt>
    <dgm:pt modelId="{6AF3CB1C-28D4-4677-8329-407DAE46BB7F}" type="pres">
      <dgm:prSet presAssocID="{A394691A-D6EA-4129-8650-73AC400FFD8B}" presName="rootConnector" presStyleLbl="node2" presStyleIdx="1" presStyleCnt="3"/>
      <dgm:spPr/>
      <dgm:t>
        <a:bodyPr/>
        <a:lstStyle/>
        <a:p>
          <a:endParaRPr lang="zh-CN" altLang="en-US"/>
        </a:p>
      </dgm:t>
    </dgm:pt>
    <dgm:pt modelId="{739D57A8-9FD1-4EEC-AAD2-6FCCE4DE3FBC}" type="pres">
      <dgm:prSet presAssocID="{A394691A-D6EA-4129-8650-73AC400FFD8B}" presName="hierChild4" presStyleCnt="0"/>
      <dgm:spPr/>
    </dgm:pt>
    <dgm:pt modelId="{3FEDE033-B2A3-435E-B153-F3A42DB204E3}" type="pres">
      <dgm:prSet presAssocID="{A394691A-D6EA-4129-8650-73AC400FFD8B}" presName="hierChild5" presStyleCnt="0"/>
      <dgm:spPr/>
    </dgm:pt>
    <dgm:pt modelId="{4BA56C7F-1000-4EF7-967E-9C9A9591A77F}" type="pres">
      <dgm:prSet presAssocID="{2C3CBE42-0975-4775-862F-31495F8C4159}" presName="Name37" presStyleLbl="parChTrans1D2" presStyleIdx="2" presStyleCnt="3"/>
      <dgm:spPr/>
      <dgm:t>
        <a:bodyPr/>
        <a:lstStyle/>
        <a:p>
          <a:endParaRPr lang="zh-CN" altLang="en-US"/>
        </a:p>
      </dgm:t>
    </dgm:pt>
    <dgm:pt modelId="{0C0585C9-8000-4D36-8B7C-911418C6F723}" type="pres">
      <dgm:prSet presAssocID="{86F878E6-E709-4BC9-80F2-03FFD1CADDB9}" presName="hierRoot2" presStyleCnt="0">
        <dgm:presLayoutVars>
          <dgm:hierBranch val="init"/>
        </dgm:presLayoutVars>
      </dgm:prSet>
      <dgm:spPr/>
    </dgm:pt>
    <dgm:pt modelId="{14153D3C-6464-4E53-9E31-EB685CAAB1F2}" type="pres">
      <dgm:prSet presAssocID="{86F878E6-E709-4BC9-80F2-03FFD1CADDB9}" presName="rootComposite" presStyleCnt="0"/>
      <dgm:spPr/>
    </dgm:pt>
    <dgm:pt modelId="{0DB38B43-6428-4486-9C43-D495A127D122}" type="pres">
      <dgm:prSet presAssocID="{86F878E6-E709-4BC9-80F2-03FFD1CADDB9}" presName="rootText" presStyleLbl="node2" presStyleIdx="2" presStyleCnt="3">
        <dgm:presLayoutVars>
          <dgm:chPref val="3"/>
        </dgm:presLayoutVars>
      </dgm:prSet>
      <dgm:spPr/>
      <dgm:t>
        <a:bodyPr/>
        <a:lstStyle/>
        <a:p>
          <a:endParaRPr lang="zh-CN" altLang="en-US"/>
        </a:p>
      </dgm:t>
    </dgm:pt>
    <dgm:pt modelId="{DE563B1F-44DE-4987-B71E-71CC5B227F2B}" type="pres">
      <dgm:prSet presAssocID="{86F878E6-E709-4BC9-80F2-03FFD1CADDB9}" presName="rootConnector" presStyleLbl="node2" presStyleIdx="2" presStyleCnt="3"/>
      <dgm:spPr/>
      <dgm:t>
        <a:bodyPr/>
        <a:lstStyle/>
        <a:p>
          <a:endParaRPr lang="zh-CN" altLang="en-US"/>
        </a:p>
      </dgm:t>
    </dgm:pt>
    <dgm:pt modelId="{CF314C1E-26BC-4E79-AB6E-B9C081756B9F}" type="pres">
      <dgm:prSet presAssocID="{86F878E6-E709-4BC9-80F2-03FFD1CADDB9}" presName="hierChild4" presStyleCnt="0"/>
      <dgm:spPr/>
    </dgm:pt>
    <dgm:pt modelId="{335BA358-E32C-4039-972A-DE0DF0E86C54}" type="pres">
      <dgm:prSet presAssocID="{86F878E6-E709-4BC9-80F2-03FFD1CADDB9}" presName="hierChild5" presStyleCnt="0"/>
      <dgm:spPr/>
    </dgm:pt>
    <dgm:pt modelId="{042AD4EA-A9A3-4550-A9CE-0AF3744BAC24}" type="pres">
      <dgm:prSet presAssocID="{CE4832FC-723E-46B5-BFFD-4F7E017E0712}" presName="hierChild3" presStyleCnt="0"/>
      <dgm:spPr/>
    </dgm:pt>
  </dgm:ptLst>
  <dgm:cxnLst>
    <dgm:cxn modelId="{49E1F878-953B-4FB6-A1A1-0860128762ED}" srcId="{CE4832FC-723E-46B5-BFFD-4F7E017E0712}" destId="{86F878E6-E709-4BC9-80F2-03FFD1CADDB9}" srcOrd="2" destOrd="0" parTransId="{2C3CBE42-0975-4775-862F-31495F8C4159}" sibTransId="{06C3469A-44F4-4116-B8BA-359E9543CE38}"/>
    <dgm:cxn modelId="{D902791C-64D5-4915-917A-0BAD048514B8}" type="presOf" srcId="{584B8786-02FA-4125-96BE-B6E8F5015809}" destId="{C4ED208C-9B5D-4E20-93F1-B254DD4844C3}" srcOrd="0" destOrd="0" presId="urn:microsoft.com/office/officeart/2005/8/layout/orgChart1"/>
    <dgm:cxn modelId="{EABBC0C5-4423-4813-B98A-354EF91BAB0F}" type="presOf" srcId="{A394691A-D6EA-4129-8650-73AC400FFD8B}" destId="{EDB47B8E-E783-473E-A8A9-FEF7EEB3A542}" srcOrd="0" destOrd="0" presId="urn:microsoft.com/office/officeart/2005/8/layout/orgChart1"/>
    <dgm:cxn modelId="{B120635E-7A81-4BBD-9A1F-F5BDD716E25E}" type="presOf" srcId="{CE4832FC-723E-46B5-BFFD-4F7E017E0712}" destId="{1CB86A45-1C65-4A6B-8C13-E5E51F476663}" srcOrd="1" destOrd="0" presId="urn:microsoft.com/office/officeart/2005/8/layout/orgChart1"/>
    <dgm:cxn modelId="{15BF7676-D41B-4B60-8724-AF741C060E01}" type="presOf" srcId="{6B9EA72A-10BE-4307-A14C-F1E36ADA245C}" destId="{E07F9F29-64DD-4174-AF3F-B3C8F2D41D89}" srcOrd="0" destOrd="0" presId="urn:microsoft.com/office/officeart/2005/8/layout/orgChart1"/>
    <dgm:cxn modelId="{C1094529-E530-403F-BA4D-19A3C0A50EDF}" type="presOf" srcId="{CE4832FC-723E-46B5-BFFD-4F7E017E0712}" destId="{BC4CEBDF-3BB6-42AB-9C39-EEEF38F420D5}" srcOrd="0" destOrd="0" presId="urn:microsoft.com/office/officeart/2005/8/layout/orgChart1"/>
    <dgm:cxn modelId="{D4B16A29-02C6-4834-A677-9AF6BE87F212}" type="presOf" srcId="{A394691A-D6EA-4129-8650-73AC400FFD8B}" destId="{6AF3CB1C-28D4-4677-8329-407DAE46BB7F}" srcOrd="1" destOrd="0" presId="urn:microsoft.com/office/officeart/2005/8/layout/orgChart1"/>
    <dgm:cxn modelId="{F2EDB4C1-5CD2-4638-BA33-627C92405EF8}" srcId="{CE4832FC-723E-46B5-BFFD-4F7E017E0712}" destId="{A394691A-D6EA-4129-8650-73AC400FFD8B}" srcOrd="1" destOrd="0" parTransId="{584B8786-02FA-4125-96BE-B6E8F5015809}" sibTransId="{A5105319-A7F3-4D30-9F55-D0FD61F8CB58}"/>
    <dgm:cxn modelId="{41511939-745E-44E0-B96F-52F6F895E179}" type="presOf" srcId="{73DD1874-CBF2-4235-9A29-2B853C76BE7D}" destId="{E8663EE2-117A-4C2E-9A61-A3FBC038399E}" srcOrd="0" destOrd="0" presId="urn:microsoft.com/office/officeart/2005/8/layout/orgChart1"/>
    <dgm:cxn modelId="{90CAEE54-0717-4E36-BCFE-B58E065DB337}" srcId="{6B9EA72A-10BE-4307-A14C-F1E36ADA245C}" destId="{CE4832FC-723E-46B5-BFFD-4F7E017E0712}" srcOrd="0" destOrd="0" parTransId="{67C727FB-339A-4623-80B3-CFEDD25D6037}" sibTransId="{8D8F9E9A-701D-46A3-8E85-60A1488C3E7D}"/>
    <dgm:cxn modelId="{5D8023D0-03A2-488F-98A5-01348315FF37}" type="presOf" srcId="{86F878E6-E709-4BC9-80F2-03FFD1CADDB9}" destId="{DE563B1F-44DE-4987-B71E-71CC5B227F2B}" srcOrd="1" destOrd="0" presId="urn:microsoft.com/office/officeart/2005/8/layout/orgChart1"/>
    <dgm:cxn modelId="{357DC1E4-B41F-4836-8687-CD5005F797ED}" srcId="{CE4832FC-723E-46B5-BFFD-4F7E017E0712}" destId="{2AEEB785-318F-4857-ABDA-F80B2821C62B}" srcOrd="0" destOrd="0" parTransId="{73DD1874-CBF2-4235-9A29-2B853C76BE7D}" sibTransId="{9F6C4FA0-F533-4ABB-8D5E-5F3424F52BD0}"/>
    <dgm:cxn modelId="{8C524F94-9659-43AD-A68D-9936F69070E7}" type="presOf" srcId="{2C3CBE42-0975-4775-862F-31495F8C4159}" destId="{4BA56C7F-1000-4EF7-967E-9C9A9591A77F}" srcOrd="0" destOrd="0" presId="urn:microsoft.com/office/officeart/2005/8/layout/orgChart1"/>
    <dgm:cxn modelId="{46FF0C28-8C95-42C7-9FBD-763C28DBAE93}" type="presOf" srcId="{2AEEB785-318F-4857-ABDA-F80B2821C62B}" destId="{EDD884B1-9741-4270-A2A3-257166071885}" srcOrd="1" destOrd="0" presId="urn:microsoft.com/office/officeart/2005/8/layout/orgChart1"/>
    <dgm:cxn modelId="{0CCFF77A-7086-4F14-B04E-7D43F2212BCA}" type="presOf" srcId="{2AEEB785-318F-4857-ABDA-F80B2821C62B}" destId="{F085DE82-889C-4826-BA3C-9B63ACCCF820}" srcOrd="0" destOrd="0" presId="urn:microsoft.com/office/officeart/2005/8/layout/orgChart1"/>
    <dgm:cxn modelId="{17D424AC-AB41-4496-9587-274A16E18B8D}" type="presOf" srcId="{86F878E6-E709-4BC9-80F2-03FFD1CADDB9}" destId="{0DB38B43-6428-4486-9C43-D495A127D122}" srcOrd="0" destOrd="0" presId="urn:microsoft.com/office/officeart/2005/8/layout/orgChart1"/>
    <dgm:cxn modelId="{8B88D4CD-D78F-4AEB-B928-B1F46E5FB7E4}" type="presParOf" srcId="{E07F9F29-64DD-4174-AF3F-B3C8F2D41D89}" destId="{3763AEF6-301E-4119-B41B-18C6EBB1B03F}" srcOrd="0" destOrd="0" presId="urn:microsoft.com/office/officeart/2005/8/layout/orgChart1"/>
    <dgm:cxn modelId="{9C1F389C-2EBE-4034-A162-9A1C75E29815}" type="presParOf" srcId="{3763AEF6-301E-4119-B41B-18C6EBB1B03F}" destId="{D37A9285-EEEB-4254-B9B7-D173BB1327AB}" srcOrd="0" destOrd="0" presId="urn:microsoft.com/office/officeart/2005/8/layout/orgChart1"/>
    <dgm:cxn modelId="{30EEF668-A066-4125-BCED-18E60113660D}" type="presParOf" srcId="{D37A9285-EEEB-4254-B9B7-D173BB1327AB}" destId="{BC4CEBDF-3BB6-42AB-9C39-EEEF38F420D5}" srcOrd="0" destOrd="0" presId="urn:microsoft.com/office/officeart/2005/8/layout/orgChart1"/>
    <dgm:cxn modelId="{C83DBDDF-6AC9-4F73-AE87-F513DA32E9D9}" type="presParOf" srcId="{D37A9285-EEEB-4254-B9B7-D173BB1327AB}" destId="{1CB86A45-1C65-4A6B-8C13-E5E51F476663}" srcOrd="1" destOrd="0" presId="urn:microsoft.com/office/officeart/2005/8/layout/orgChart1"/>
    <dgm:cxn modelId="{051907C7-E20C-404D-917A-ADE3421EEA57}" type="presParOf" srcId="{3763AEF6-301E-4119-B41B-18C6EBB1B03F}" destId="{C7CE86E4-7DB0-46EC-A50C-FBA94B12582E}" srcOrd="1" destOrd="0" presId="urn:microsoft.com/office/officeart/2005/8/layout/orgChart1"/>
    <dgm:cxn modelId="{F5DE5A38-C83D-4B24-A389-918948E29926}" type="presParOf" srcId="{C7CE86E4-7DB0-46EC-A50C-FBA94B12582E}" destId="{E8663EE2-117A-4C2E-9A61-A3FBC038399E}" srcOrd="0" destOrd="0" presId="urn:microsoft.com/office/officeart/2005/8/layout/orgChart1"/>
    <dgm:cxn modelId="{EB2B5540-7EDF-464D-98C8-F70BC7ECC506}" type="presParOf" srcId="{C7CE86E4-7DB0-46EC-A50C-FBA94B12582E}" destId="{0A328175-EC91-416F-B96B-6F16BED88EE3}" srcOrd="1" destOrd="0" presId="urn:microsoft.com/office/officeart/2005/8/layout/orgChart1"/>
    <dgm:cxn modelId="{FE791953-A473-4571-8BF3-D3094DBB0E74}" type="presParOf" srcId="{0A328175-EC91-416F-B96B-6F16BED88EE3}" destId="{B52229D6-074F-48C2-BA6F-FCCBEF41781F}" srcOrd="0" destOrd="0" presId="urn:microsoft.com/office/officeart/2005/8/layout/orgChart1"/>
    <dgm:cxn modelId="{FE2FC109-DDBE-4734-B652-CE3678F33388}" type="presParOf" srcId="{B52229D6-074F-48C2-BA6F-FCCBEF41781F}" destId="{F085DE82-889C-4826-BA3C-9B63ACCCF820}" srcOrd="0" destOrd="0" presId="urn:microsoft.com/office/officeart/2005/8/layout/orgChart1"/>
    <dgm:cxn modelId="{F430F54A-8C76-4AD5-B29D-DACC6449A61C}" type="presParOf" srcId="{B52229D6-074F-48C2-BA6F-FCCBEF41781F}" destId="{EDD884B1-9741-4270-A2A3-257166071885}" srcOrd="1" destOrd="0" presId="urn:microsoft.com/office/officeart/2005/8/layout/orgChart1"/>
    <dgm:cxn modelId="{985A2139-A216-4D50-AC49-36409E730811}" type="presParOf" srcId="{0A328175-EC91-416F-B96B-6F16BED88EE3}" destId="{6131D8C1-5F84-42F5-82DC-08EEE768E50B}" srcOrd="1" destOrd="0" presId="urn:microsoft.com/office/officeart/2005/8/layout/orgChart1"/>
    <dgm:cxn modelId="{C78211D0-44A7-45A0-AA83-2827893EFD43}" type="presParOf" srcId="{0A328175-EC91-416F-B96B-6F16BED88EE3}" destId="{761B4BD7-82EB-442F-A067-E14F3F1E5621}" srcOrd="2" destOrd="0" presId="urn:microsoft.com/office/officeart/2005/8/layout/orgChart1"/>
    <dgm:cxn modelId="{6D82BC74-BDC0-4553-A635-12015F817E2D}" type="presParOf" srcId="{C7CE86E4-7DB0-46EC-A50C-FBA94B12582E}" destId="{C4ED208C-9B5D-4E20-93F1-B254DD4844C3}" srcOrd="2" destOrd="0" presId="urn:microsoft.com/office/officeart/2005/8/layout/orgChart1"/>
    <dgm:cxn modelId="{0C328CFF-805F-479B-94B1-21D1CA8FA4EC}" type="presParOf" srcId="{C7CE86E4-7DB0-46EC-A50C-FBA94B12582E}" destId="{16C26FD1-7EAE-4CD0-9DA9-F5FA3D954892}" srcOrd="3" destOrd="0" presId="urn:microsoft.com/office/officeart/2005/8/layout/orgChart1"/>
    <dgm:cxn modelId="{2B38A964-1BEF-4FED-8256-412CDD9E272B}" type="presParOf" srcId="{16C26FD1-7EAE-4CD0-9DA9-F5FA3D954892}" destId="{E0142100-CCF4-4C98-A628-1C8D74CCC255}" srcOrd="0" destOrd="0" presId="urn:microsoft.com/office/officeart/2005/8/layout/orgChart1"/>
    <dgm:cxn modelId="{F47D3870-0162-40AF-BA3F-E9BE12C5D0E4}" type="presParOf" srcId="{E0142100-CCF4-4C98-A628-1C8D74CCC255}" destId="{EDB47B8E-E783-473E-A8A9-FEF7EEB3A542}" srcOrd="0" destOrd="0" presId="urn:microsoft.com/office/officeart/2005/8/layout/orgChart1"/>
    <dgm:cxn modelId="{6B06924D-88A0-4A93-A794-B38044D2B9FC}" type="presParOf" srcId="{E0142100-CCF4-4C98-A628-1C8D74CCC255}" destId="{6AF3CB1C-28D4-4677-8329-407DAE46BB7F}" srcOrd="1" destOrd="0" presId="urn:microsoft.com/office/officeart/2005/8/layout/orgChart1"/>
    <dgm:cxn modelId="{0D88B073-7790-4941-806D-F50496C5C63F}" type="presParOf" srcId="{16C26FD1-7EAE-4CD0-9DA9-F5FA3D954892}" destId="{739D57A8-9FD1-4EEC-AAD2-6FCCE4DE3FBC}" srcOrd="1" destOrd="0" presId="urn:microsoft.com/office/officeart/2005/8/layout/orgChart1"/>
    <dgm:cxn modelId="{E111AC32-9048-4EE5-8465-B993CCC69562}" type="presParOf" srcId="{16C26FD1-7EAE-4CD0-9DA9-F5FA3D954892}" destId="{3FEDE033-B2A3-435E-B153-F3A42DB204E3}" srcOrd="2" destOrd="0" presId="urn:microsoft.com/office/officeart/2005/8/layout/orgChart1"/>
    <dgm:cxn modelId="{EA144462-7EF3-4235-A258-9D3CB747829C}" type="presParOf" srcId="{C7CE86E4-7DB0-46EC-A50C-FBA94B12582E}" destId="{4BA56C7F-1000-4EF7-967E-9C9A9591A77F}" srcOrd="4" destOrd="0" presId="urn:microsoft.com/office/officeart/2005/8/layout/orgChart1"/>
    <dgm:cxn modelId="{3099C88D-FAC1-4A85-96F8-D7BE519E3738}" type="presParOf" srcId="{C7CE86E4-7DB0-46EC-A50C-FBA94B12582E}" destId="{0C0585C9-8000-4D36-8B7C-911418C6F723}" srcOrd="5" destOrd="0" presId="urn:microsoft.com/office/officeart/2005/8/layout/orgChart1"/>
    <dgm:cxn modelId="{8D83EA22-A2FE-478C-90E7-409533895042}" type="presParOf" srcId="{0C0585C9-8000-4D36-8B7C-911418C6F723}" destId="{14153D3C-6464-4E53-9E31-EB685CAAB1F2}" srcOrd="0" destOrd="0" presId="urn:microsoft.com/office/officeart/2005/8/layout/orgChart1"/>
    <dgm:cxn modelId="{96EB4913-D2B8-41B9-AFCC-0289E71657BD}" type="presParOf" srcId="{14153D3C-6464-4E53-9E31-EB685CAAB1F2}" destId="{0DB38B43-6428-4486-9C43-D495A127D122}" srcOrd="0" destOrd="0" presId="urn:microsoft.com/office/officeart/2005/8/layout/orgChart1"/>
    <dgm:cxn modelId="{BC6CD349-5D24-4EDA-8329-100FC9993B5D}" type="presParOf" srcId="{14153D3C-6464-4E53-9E31-EB685CAAB1F2}" destId="{DE563B1F-44DE-4987-B71E-71CC5B227F2B}" srcOrd="1" destOrd="0" presId="urn:microsoft.com/office/officeart/2005/8/layout/orgChart1"/>
    <dgm:cxn modelId="{CEF7DF41-4C33-4F34-A73F-B9F670997B41}" type="presParOf" srcId="{0C0585C9-8000-4D36-8B7C-911418C6F723}" destId="{CF314C1E-26BC-4E79-AB6E-B9C081756B9F}" srcOrd="1" destOrd="0" presId="urn:microsoft.com/office/officeart/2005/8/layout/orgChart1"/>
    <dgm:cxn modelId="{B811FC47-B905-47CC-B314-1776BD43CD0B}" type="presParOf" srcId="{0C0585C9-8000-4D36-8B7C-911418C6F723}" destId="{335BA358-E32C-4039-972A-DE0DF0E86C54}" srcOrd="2" destOrd="0" presId="urn:microsoft.com/office/officeart/2005/8/layout/orgChart1"/>
    <dgm:cxn modelId="{FC8BD31B-90E1-44C8-93B3-3D673B826014}" type="presParOf" srcId="{3763AEF6-301E-4119-B41B-18C6EBB1B03F}" destId="{042AD4EA-A9A3-4550-A9CE-0AF3744BAC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639D3A-87AF-43A8-8428-4EFDB0ED05EF}"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544DDD94-8CE4-4554-A07A-9A5D5658A7F9}">
      <dgm:prSet phldrT="[文本]"/>
      <dgm:spPr/>
      <dgm:t>
        <a:bodyPr/>
        <a:lstStyle/>
        <a:p>
          <a:pPr algn="ctr"/>
          <a:r>
            <a:rPr lang="zh-CN" altLang="en-US" dirty="0" smtClean="0"/>
            <a:t>连接</a:t>
          </a:r>
          <a:endParaRPr lang="zh-CN" altLang="en-US" dirty="0"/>
        </a:p>
      </dgm:t>
    </dgm:pt>
    <dgm:pt modelId="{CA7E8E96-8B12-4BEF-9C12-20EA9BF3420A}" type="parTrans" cxnId="{C7628A49-1EC4-442F-96F7-4B5CCA36051C}">
      <dgm:prSet/>
      <dgm:spPr/>
      <dgm:t>
        <a:bodyPr/>
        <a:lstStyle/>
        <a:p>
          <a:pPr algn="ctr"/>
          <a:endParaRPr lang="zh-CN" altLang="en-US"/>
        </a:p>
      </dgm:t>
    </dgm:pt>
    <dgm:pt modelId="{76796A52-96D8-4506-BCBD-CFC6247B51FC}" type="sibTrans" cxnId="{C7628A49-1EC4-442F-96F7-4B5CCA36051C}">
      <dgm:prSet/>
      <dgm:spPr/>
      <dgm:t>
        <a:bodyPr/>
        <a:lstStyle/>
        <a:p>
          <a:pPr algn="ctr"/>
          <a:endParaRPr lang="zh-CN" altLang="en-US"/>
        </a:p>
      </dgm:t>
    </dgm:pt>
    <dgm:pt modelId="{96C26F6B-20A4-404A-8416-703CB0098DB4}">
      <dgm:prSet phldrT="[文本]"/>
      <dgm:spPr/>
      <dgm:t>
        <a:bodyPr/>
        <a:lstStyle/>
        <a:p>
          <a:pPr algn="ctr"/>
          <a:r>
            <a:rPr lang="zh-CN" altLang="en-US" dirty="0" smtClean="0"/>
            <a:t>内连接</a:t>
          </a:r>
          <a:r>
            <a:rPr lang="en-US" altLang="zh-CN" dirty="0" smtClean="0"/>
            <a:t>	</a:t>
          </a:r>
          <a:endParaRPr lang="zh-CN" altLang="en-US" dirty="0"/>
        </a:p>
      </dgm:t>
    </dgm:pt>
    <dgm:pt modelId="{DD356B32-BC43-44B7-BFDD-BD3DF553ABC8}" type="parTrans" cxnId="{34B638FD-D9D8-40B3-8460-95E66AF84A95}">
      <dgm:prSet/>
      <dgm:spPr/>
      <dgm:t>
        <a:bodyPr/>
        <a:lstStyle/>
        <a:p>
          <a:pPr algn="ctr"/>
          <a:endParaRPr lang="zh-CN" altLang="en-US"/>
        </a:p>
      </dgm:t>
    </dgm:pt>
    <dgm:pt modelId="{D55BF955-4C49-46A7-91A6-55D0AE1D707F}" type="sibTrans" cxnId="{34B638FD-D9D8-40B3-8460-95E66AF84A95}">
      <dgm:prSet/>
      <dgm:spPr/>
      <dgm:t>
        <a:bodyPr/>
        <a:lstStyle/>
        <a:p>
          <a:pPr algn="ctr"/>
          <a:endParaRPr lang="zh-CN" altLang="en-US"/>
        </a:p>
      </dgm:t>
    </dgm:pt>
    <dgm:pt modelId="{3C8686AC-F8DD-47DF-B1E2-FE68F4E163F4}">
      <dgm:prSet phldrT="[文本]"/>
      <dgm:spPr/>
      <dgm:t>
        <a:bodyPr/>
        <a:lstStyle/>
        <a:p>
          <a:pPr algn="ctr"/>
          <a:r>
            <a:rPr lang="zh-CN" altLang="en-US" dirty="0" smtClean="0"/>
            <a:t>外连接</a:t>
          </a:r>
          <a:endParaRPr lang="zh-CN" altLang="en-US" dirty="0"/>
        </a:p>
      </dgm:t>
    </dgm:pt>
    <dgm:pt modelId="{2B45DE62-75AD-405A-8FBD-7D503B0A1252}" type="parTrans" cxnId="{866BDEA6-44E9-466B-BFF6-4CADEE0AE13F}">
      <dgm:prSet/>
      <dgm:spPr/>
      <dgm:t>
        <a:bodyPr/>
        <a:lstStyle/>
        <a:p>
          <a:pPr algn="ctr"/>
          <a:endParaRPr lang="zh-CN" altLang="en-US"/>
        </a:p>
      </dgm:t>
    </dgm:pt>
    <dgm:pt modelId="{19A6A3C9-5EF5-464D-82A4-A02EAFCAEAED}" type="sibTrans" cxnId="{866BDEA6-44E9-466B-BFF6-4CADEE0AE13F}">
      <dgm:prSet/>
      <dgm:spPr/>
      <dgm:t>
        <a:bodyPr/>
        <a:lstStyle/>
        <a:p>
          <a:pPr algn="ctr"/>
          <a:endParaRPr lang="zh-CN" altLang="en-US"/>
        </a:p>
      </dgm:t>
    </dgm:pt>
    <dgm:pt modelId="{B371D279-A2B0-48AE-9B64-F7B256A96C0B}">
      <dgm:prSet phldrT="[文本]"/>
      <dgm:spPr/>
      <dgm:t>
        <a:bodyPr/>
        <a:lstStyle/>
        <a:p>
          <a:pPr algn="ctr"/>
          <a:r>
            <a:rPr lang="zh-CN" altLang="en-US" dirty="0" smtClean="0"/>
            <a:t>全连接</a:t>
          </a:r>
          <a:endParaRPr lang="zh-CN" altLang="en-US" dirty="0"/>
        </a:p>
      </dgm:t>
    </dgm:pt>
    <dgm:pt modelId="{0AC02CFA-105C-4102-8EF4-A64996F2EF37}" type="parTrans" cxnId="{DFF18791-D64E-4B39-88F3-CB348EDCD93E}">
      <dgm:prSet/>
      <dgm:spPr/>
      <dgm:t>
        <a:bodyPr/>
        <a:lstStyle/>
        <a:p>
          <a:pPr algn="ctr"/>
          <a:endParaRPr lang="zh-CN" altLang="en-US"/>
        </a:p>
      </dgm:t>
    </dgm:pt>
    <dgm:pt modelId="{54EC2798-40AE-4AFB-ACD2-4480FE21F385}" type="sibTrans" cxnId="{DFF18791-D64E-4B39-88F3-CB348EDCD93E}">
      <dgm:prSet/>
      <dgm:spPr/>
      <dgm:t>
        <a:bodyPr/>
        <a:lstStyle/>
        <a:p>
          <a:pPr algn="ctr"/>
          <a:endParaRPr lang="zh-CN" altLang="en-US"/>
        </a:p>
      </dgm:t>
    </dgm:pt>
    <dgm:pt modelId="{0FFABD21-1E18-4825-9941-727FB865F6C8}">
      <dgm:prSet/>
      <dgm:spPr/>
      <dgm:t>
        <a:bodyPr/>
        <a:lstStyle/>
        <a:p>
          <a:pPr algn="ctr"/>
          <a:r>
            <a:rPr lang="zh-CN" altLang="en-US" dirty="0" smtClean="0"/>
            <a:t>右连接</a:t>
          </a:r>
          <a:endParaRPr lang="zh-CN" altLang="en-US" dirty="0"/>
        </a:p>
      </dgm:t>
    </dgm:pt>
    <dgm:pt modelId="{79A21CD1-D87F-4738-A18A-4D4ED6F9748C}" type="parTrans" cxnId="{16734197-F974-4C34-B8DC-DA60E00DAE6D}">
      <dgm:prSet/>
      <dgm:spPr/>
      <dgm:t>
        <a:bodyPr/>
        <a:lstStyle/>
        <a:p>
          <a:pPr algn="ctr"/>
          <a:endParaRPr lang="zh-CN" altLang="en-US"/>
        </a:p>
      </dgm:t>
    </dgm:pt>
    <dgm:pt modelId="{F00E3851-7D97-4836-B598-581EF9356663}" type="sibTrans" cxnId="{16734197-F974-4C34-B8DC-DA60E00DAE6D}">
      <dgm:prSet/>
      <dgm:spPr/>
      <dgm:t>
        <a:bodyPr/>
        <a:lstStyle/>
        <a:p>
          <a:pPr algn="ctr"/>
          <a:endParaRPr lang="zh-CN" altLang="en-US"/>
        </a:p>
      </dgm:t>
    </dgm:pt>
    <dgm:pt modelId="{0CC99116-94C7-4260-B053-62493F8177E8}">
      <dgm:prSet/>
      <dgm:spPr/>
      <dgm:t>
        <a:bodyPr/>
        <a:lstStyle/>
        <a:p>
          <a:pPr algn="ctr"/>
          <a:r>
            <a:rPr lang="zh-CN" altLang="en-US" dirty="0" smtClean="0"/>
            <a:t>左连接</a:t>
          </a:r>
          <a:endParaRPr lang="zh-CN" altLang="en-US" dirty="0"/>
        </a:p>
      </dgm:t>
    </dgm:pt>
    <dgm:pt modelId="{B71D2E7E-BD38-47A1-B124-015DFB64150F}" type="parTrans" cxnId="{FE4D504E-C00C-4C24-A6EE-F87A54F4B8BD}">
      <dgm:prSet/>
      <dgm:spPr/>
      <dgm:t>
        <a:bodyPr/>
        <a:lstStyle/>
        <a:p>
          <a:pPr algn="ctr"/>
          <a:endParaRPr lang="zh-CN" altLang="en-US"/>
        </a:p>
      </dgm:t>
    </dgm:pt>
    <dgm:pt modelId="{C38CAD47-3351-4DD9-AE5E-3ABC6A61AABA}" type="sibTrans" cxnId="{FE4D504E-C00C-4C24-A6EE-F87A54F4B8BD}">
      <dgm:prSet/>
      <dgm:spPr/>
      <dgm:t>
        <a:bodyPr/>
        <a:lstStyle/>
        <a:p>
          <a:pPr algn="ctr"/>
          <a:endParaRPr lang="zh-CN" altLang="en-US"/>
        </a:p>
      </dgm:t>
    </dgm:pt>
    <dgm:pt modelId="{79E96044-DEBF-491B-A8BB-25AEED2C8CA5}" type="pres">
      <dgm:prSet presAssocID="{B2639D3A-87AF-43A8-8428-4EFDB0ED05EF}" presName="diagram" presStyleCnt="0">
        <dgm:presLayoutVars>
          <dgm:chPref val="1"/>
          <dgm:dir/>
          <dgm:animOne val="branch"/>
          <dgm:animLvl val="lvl"/>
          <dgm:resizeHandles val="exact"/>
        </dgm:presLayoutVars>
      </dgm:prSet>
      <dgm:spPr/>
      <dgm:t>
        <a:bodyPr/>
        <a:lstStyle/>
        <a:p>
          <a:endParaRPr lang="zh-CN" altLang="en-US"/>
        </a:p>
      </dgm:t>
    </dgm:pt>
    <dgm:pt modelId="{00EC824C-230E-43E5-96F2-7C3C8871D60E}" type="pres">
      <dgm:prSet presAssocID="{544DDD94-8CE4-4554-A07A-9A5D5658A7F9}" presName="root1" presStyleCnt="0"/>
      <dgm:spPr/>
    </dgm:pt>
    <dgm:pt modelId="{00397E5D-00F0-4021-B265-26E0F6CC7D08}" type="pres">
      <dgm:prSet presAssocID="{544DDD94-8CE4-4554-A07A-9A5D5658A7F9}" presName="LevelOneTextNode" presStyleLbl="node0" presStyleIdx="0" presStyleCnt="1" custScaleX="121000" custScaleY="121000">
        <dgm:presLayoutVars>
          <dgm:chPref val="3"/>
        </dgm:presLayoutVars>
      </dgm:prSet>
      <dgm:spPr/>
      <dgm:t>
        <a:bodyPr/>
        <a:lstStyle/>
        <a:p>
          <a:endParaRPr lang="zh-CN" altLang="en-US"/>
        </a:p>
      </dgm:t>
    </dgm:pt>
    <dgm:pt modelId="{F921A25D-B599-41AE-BE33-DA584587216A}" type="pres">
      <dgm:prSet presAssocID="{544DDD94-8CE4-4554-A07A-9A5D5658A7F9}" presName="level2hierChild" presStyleCnt="0"/>
      <dgm:spPr/>
    </dgm:pt>
    <dgm:pt modelId="{C19B0B58-9C45-4292-8BDB-901A3B2EC35B}" type="pres">
      <dgm:prSet presAssocID="{DD356B32-BC43-44B7-BFDD-BD3DF553ABC8}" presName="conn2-1" presStyleLbl="parChTrans1D2" presStyleIdx="0" presStyleCnt="2"/>
      <dgm:spPr/>
      <dgm:t>
        <a:bodyPr/>
        <a:lstStyle/>
        <a:p>
          <a:endParaRPr lang="zh-CN" altLang="en-US"/>
        </a:p>
      </dgm:t>
    </dgm:pt>
    <dgm:pt modelId="{5A50FE74-5B93-4D64-B3DE-9165589BE82F}" type="pres">
      <dgm:prSet presAssocID="{DD356B32-BC43-44B7-BFDD-BD3DF553ABC8}" presName="connTx" presStyleLbl="parChTrans1D2" presStyleIdx="0" presStyleCnt="2"/>
      <dgm:spPr/>
      <dgm:t>
        <a:bodyPr/>
        <a:lstStyle/>
        <a:p>
          <a:endParaRPr lang="zh-CN" altLang="en-US"/>
        </a:p>
      </dgm:t>
    </dgm:pt>
    <dgm:pt modelId="{A65BA48F-305D-497F-B54C-3969F00EDF34}" type="pres">
      <dgm:prSet presAssocID="{96C26F6B-20A4-404A-8416-703CB0098DB4}" presName="root2" presStyleCnt="0"/>
      <dgm:spPr/>
    </dgm:pt>
    <dgm:pt modelId="{8E371BFD-E5E8-4EFC-B3CD-0D6227970A76}" type="pres">
      <dgm:prSet presAssocID="{96C26F6B-20A4-404A-8416-703CB0098DB4}" presName="LevelTwoTextNode" presStyleLbl="node2" presStyleIdx="0" presStyleCnt="2" custScaleX="121000" custScaleY="121000" custLinFactNeighborX="11457" custLinFactNeighborY="-68347">
        <dgm:presLayoutVars>
          <dgm:chPref val="3"/>
        </dgm:presLayoutVars>
      </dgm:prSet>
      <dgm:spPr/>
      <dgm:t>
        <a:bodyPr/>
        <a:lstStyle/>
        <a:p>
          <a:endParaRPr lang="zh-CN" altLang="en-US"/>
        </a:p>
      </dgm:t>
    </dgm:pt>
    <dgm:pt modelId="{3BFE12A4-74F9-4D67-8154-0297A7617850}" type="pres">
      <dgm:prSet presAssocID="{96C26F6B-20A4-404A-8416-703CB0098DB4}" presName="level3hierChild" presStyleCnt="0"/>
      <dgm:spPr/>
    </dgm:pt>
    <dgm:pt modelId="{21516A63-72B4-4244-89EF-4EA4346816FD}" type="pres">
      <dgm:prSet presAssocID="{2B45DE62-75AD-405A-8FBD-7D503B0A1252}" presName="conn2-1" presStyleLbl="parChTrans1D2" presStyleIdx="1" presStyleCnt="2"/>
      <dgm:spPr/>
      <dgm:t>
        <a:bodyPr/>
        <a:lstStyle/>
        <a:p>
          <a:endParaRPr lang="zh-CN" altLang="en-US"/>
        </a:p>
      </dgm:t>
    </dgm:pt>
    <dgm:pt modelId="{7713C5C5-7D7D-42A7-AD65-02D8F2A9F8C9}" type="pres">
      <dgm:prSet presAssocID="{2B45DE62-75AD-405A-8FBD-7D503B0A1252}" presName="connTx" presStyleLbl="parChTrans1D2" presStyleIdx="1" presStyleCnt="2"/>
      <dgm:spPr/>
      <dgm:t>
        <a:bodyPr/>
        <a:lstStyle/>
        <a:p>
          <a:endParaRPr lang="zh-CN" altLang="en-US"/>
        </a:p>
      </dgm:t>
    </dgm:pt>
    <dgm:pt modelId="{531EB8ED-B6A5-4351-A9EC-23399FFC0E9E}" type="pres">
      <dgm:prSet presAssocID="{3C8686AC-F8DD-47DF-B1E2-FE68F4E163F4}" presName="root2" presStyleCnt="0"/>
      <dgm:spPr/>
    </dgm:pt>
    <dgm:pt modelId="{BE1B6182-4E55-47E5-BA7D-608391FABE1B}" type="pres">
      <dgm:prSet presAssocID="{3C8686AC-F8DD-47DF-B1E2-FE68F4E163F4}" presName="LevelTwoTextNode" presStyleLbl="node2" presStyleIdx="1" presStyleCnt="2" custScaleX="121000" custScaleY="121000" custLinFactNeighborX="4791" custLinFactNeighborY="47227">
        <dgm:presLayoutVars>
          <dgm:chPref val="3"/>
        </dgm:presLayoutVars>
      </dgm:prSet>
      <dgm:spPr/>
      <dgm:t>
        <a:bodyPr/>
        <a:lstStyle/>
        <a:p>
          <a:endParaRPr lang="zh-CN" altLang="en-US"/>
        </a:p>
      </dgm:t>
    </dgm:pt>
    <dgm:pt modelId="{C3E8C1F5-C577-44F8-BED7-B3BF31C19D86}" type="pres">
      <dgm:prSet presAssocID="{3C8686AC-F8DD-47DF-B1E2-FE68F4E163F4}" presName="level3hierChild" presStyleCnt="0"/>
      <dgm:spPr/>
    </dgm:pt>
    <dgm:pt modelId="{4F38D6F4-1A0E-448D-889B-289A86EC8D6B}" type="pres">
      <dgm:prSet presAssocID="{B71D2E7E-BD38-47A1-B124-015DFB64150F}" presName="conn2-1" presStyleLbl="parChTrans1D3" presStyleIdx="0" presStyleCnt="3"/>
      <dgm:spPr/>
      <dgm:t>
        <a:bodyPr/>
        <a:lstStyle/>
        <a:p>
          <a:endParaRPr lang="zh-CN" altLang="en-US"/>
        </a:p>
      </dgm:t>
    </dgm:pt>
    <dgm:pt modelId="{572D1E81-101A-412F-AB02-90D4CEBF5822}" type="pres">
      <dgm:prSet presAssocID="{B71D2E7E-BD38-47A1-B124-015DFB64150F}" presName="connTx" presStyleLbl="parChTrans1D3" presStyleIdx="0" presStyleCnt="3"/>
      <dgm:spPr/>
      <dgm:t>
        <a:bodyPr/>
        <a:lstStyle/>
        <a:p>
          <a:endParaRPr lang="zh-CN" altLang="en-US"/>
        </a:p>
      </dgm:t>
    </dgm:pt>
    <dgm:pt modelId="{0785D85C-D3F6-42A7-8445-F551DBD41314}" type="pres">
      <dgm:prSet presAssocID="{0CC99116-94C7-4260-B053-62493F8177E8}" presName="root2" presStyleCnt="0"/>
      <dgm:spPr/>
    </dgm:pt>
    <dgm:pt modelId="{68AEF44E-F6C2-4DBC-94CE-74A08BA34ADF}" type="pres">
      <dgm:prSet presAssocID="{0CC99116-94C7-4260-B053-62493F8177E8}" presName="LevelTwoTextNode" presStyleLbl="node3" presStyleIdx="0" presStyleCnt="3" custScaleX="82645" custScaleY="82645">
        <dgm:presLayoutVars>
          <dgm:chPref val="3"/>
        </dgm:presLayoutVars>
      </dgm:prSet>
      <dgm:spPr/>
      <dgm:t>
        <a:bodyPr/>
        <a:lstStyle/>
        <a:p>
          <a:endParaRPr lang="zh-CN" altLang="en-US"/>
        </a:p>
      </dgm:t>
    </dgm:pt>
    <dgm:pt modelId="{FEEDF8A2-9926-4C3B-A0FC-A0BFB5C4C3A0}" type="pres">
      <dgm:prSet presAssocID="{0CC99116-94C7-4260-B053-62493F8177E8}" presName="level3hierChild" presStyleCnt="0"/>
      <dgm:spPr/>
    </dgm:pt>
    <dgm:pt modelId="{73ED946D-4A84-427C-8B87-DEF6EE4B45B7}" type="pres">
      <dgm:prSet presAssocID="{79A21CD1-D87F-4738-A18A-4D4ED6F9748C}" presName="conn2-1" presStyleLbl="parChTrans1D3" presStyleIdx="1" presStyleCnt="3"/>
      <dgm:spPr/>
      <dgm:t>
        <a:bodyPr/>
        <a:lstStyle/>
        <a:p>
          <a:endParaRPr lang="zh-CN" altLang="en-US"/>
        </a:p>
      </dgm:t>
    </dgm:pt>
    <dgm:pt modelId="{C9A8A6AF-D02E-4190-A6D5-F8A5897E9FC3}" type="pres">
      <dgm:prSet presAssocID="{79A21CD1-D87F-4738-A18A-4D4ED6F9748C}" presName="connTx" presStyleLbl="parChTrans1D3" presStyleIdx="1" presStyleCnt="3"/>
      <dgm:spPr/>
      <dgm:t>
        <a:bodyPr/>
        <a:lstStyle/>
        <a:p>
          <a:endParaRPr lang="zh-CN" altLang="en-US"/>
        </a:p>
      </dgm:t>
    </dgm:pt>
    <dgm:pt modelId="{BCB782BF-7940-463F-B60A-21EF1FB6A007}" type="pres">
      <dgm:prSet presAssocID="{0FFABD21-1E18-4825-9941-727FB865F6C8}" presName="root2" presStyleCnt="0"/>
      <dgm:spPr/>
    </dgm:pt>
    <dgm:pt modelId="{C5C34703-07BE-400C-B4BF-14323CDA57C3}" type="pres">
      <dgm:prSet presAssocID="{0FFABD21-1E18-4825-9941-727FB865F6C8}" presName="LevelTwoTextNode" presStyleLbl="node3" presStyleIdx="1" presStyleCnt="3" custScaleX="82645" custScaleY="82645" custLinFactNeighborX="3200" custLinFactNeighborY="14766">
        <dgm:presLayoutVars>
          <dgm:chPref val="3"/>
        </dgm:presLayoutVars>
      </dgm:prSet>
      <dgm:spPr/>
      <dgm:t>
        <a:bodyPr/>
        <a:lstStyle/>
        <a:p>
          <a:endParaRPr lang="zh-CN" altLang="en-US"/>
        </a:p>
      </dgm:t>
    </dgm:pt>
    <dgm:pt modelId="{A3F7585F-8E7C-4B76-89E6-394014D63741}" type="pres">
      <dgm:prSet presAssocID="{0FFABD21-1E18-4825-9941-727FB865F6C8}" presName="level3hierChild" presStyleCnt="0"/>
      <dgm:spPr/>
    </dgm:pt>
    <dgm:pt modelId="{D8A8C2CD-E21B-46A4-9AA6-487BEC41D00E}" type="pres">
      <dgm:prSet presAssocID="{0AC02CFA-105C-4102-8EF4-A64996F2EF37}" presName="conn2-1" presStyleLbl="parChTrans1D3" presStyleIdx="2" presStyleCnt="3"/>
      <dgm:spPr/>
      <dgm:t>
        <a:bodyPr/>
        <a:lstStyle/>
        <a:p>
          <a:endParaRPr lang="zh-CN" altLang="en-US"/>
        </a:p>
      </dgm:t>
    </dgm:pt>
    <dgm:pt modelId="{30DE4A56-6132-46F0-B97A-A1663A72F911}" type="pres">
      <dgm:prSet presAssocID="{0AC02CFA-105C-4102-8EF4-A64996F2EF37}" presName="connTx" presStyleLbl="parChTrans1D3" presStyleIdx="2" presStyleCnt="3"/>
      <dgm:spPr/>
      <dgm:t>
        <a:bodyPr/>
        <a:lstStyle/>
        <a:p>
          <a:endParaRPr lang="zh-CN" altLang="en-US"/>
        </a:p>
      </dgm:t>
    </dgm:pt>
    <dgm:pt modelId="{CFF891DF-87E0-4322-B184-6E2568883436}" type="pres">
      <dgm:prSet presAssocID="{B371D279-A2B0-48AE-9B64-F7B256A96C0B}" presName="root2" presStyleCnt="0"/>
      <dgm:spPr/>
    </dgm:pt>
    <dgm:pt modelId="{303DACB4-A298-4274-9773-0C40F9246A8E}" type="pres">
      <dgm:prSet presAssocID="{B371D279-A2B0-48AE-9B64-F7B256A96C0B}" presName="LevelTwoTextNode" presStyleLbl="node3" presStyleIdx="2" presStyleCnt="3" custScaleX="82645" custScaleY="82645" custLinFactNeighborX="-3442" custLinFactNeighborY="36678">
        <dgm:presLayoutVars>
          <dgm:chPref val="3"/>
        </dgm:presLayoutVars>
      </dgm:prSet>
      <dgm:spPr/>
      <dgm:t>
        <a:bodyPr/>
        <a:lstStyle/>
        <a:p>
          <a:endParaRPr lang="zh-CN" altLang="en-US"/>
        </a:p>
      </dgm:t>
    </dgm:pt>
    <dgm:pt modelId="{50F97D44-52C0-49E8-9308-E1AAA171E38D}" type="pres">
      <dgm:prSet presAssocID="{B371D279-A2B0-48AE-9B64-F7B256A96C0B}" presName="level3hierChild" presStyleCnt="0"/>
      <dgm:spPr/>
    </dgm:pt>
  </dgm:ptLst>
  <dgm:cxnLst>
    <dgm:cxn modelId="{E81E119A-19EF-49B1-AD74-B14F42B9DFA6}" type="presOf" srcId="{0CC99116-94C7-4260-B053-62493F8177E8}" destId="{68AEF44E-F6C2-4DBC-94CE-74A08BA34ADF}" srcOrd="0" destOrd="0" presId="urn:microsoft.com/office/officeart/2005/8/layout/hierarchy2"/>
    <dgm:cxn modelId="{DFF18791-D64E-4B39-88F3-CB348EDCD93E}" srcId="{3C8686AC-F8DD-47DF-B1E2-FE68F4E163F4}" destId="{B371D279-A2B0-48AE-9B64-F7B256A96C0B}" srcOrd="2" destOrd="0" parTransId="{0AC02CFA-105C-4102-8EF4-A64996F2EF37}" sibTransId="{54EC2798-40AE-4AFB-ACD2-4480FE21F385}"/>
    <dgm:cxn modelId="{29D9E21E-1603-4372-956F-FEEA78A8EE15}" type="presOf" srcId="{DD356B32-BC43-44B7-BFDD-BD3DF553ABC8}" destId="{C19B0B58-9C45-4292-8BDB-901A3B2EC35B}" srcOrd="0" destOrd="0" presId="urn:microsoft.com/office/officeart/2005/8/layout/hierarchy2"/>
    <dgm:cxn modelId="{FE4D504E-C00C-4C24-A6EE-F87A54F4B8BD}" srcId="{3C8686AC-F8DD-47DF-B1E2-FE68F4E163F4}" destId="{0CC99116-94C7-4260-B053-62493F8177E8}" srcOrd="0" destOrd="0" parTransId="{B71D2E7E-BD38-47A1-B124-015DFB64150F}" sibTransId="{C38CAD47-3351-4DD9-AE5E-3ABC6A61AABA}"/>
    <dgm:cxn modelId="{56B3EB44-AFB7-4F61-BC11-A8AB94564FBD}" type="presOf" srcId="{79A21CD1-D87F-4738-A18A-4D4ED6F9748C}" destId="{C9A8A6AF-D02E-4190-A6D5-F8A5897E9FC3}" srcOrd="1" destOrd="0" presId="urn:microsoft.com/office/officeart/2005/8/layout/hierarchy2"/>
    <dgm:cxn modelId="{BC8CD7EB-9F15-4564-A703-0136F87FCF99}" type="presOf" srcId="{B71D2E7E-BD38-47A1-B124-015DFB64150F}" destId="{572D1E81-101A-412F-AB02-90D4CEBF5822}" srcOrd="1" destOrd="0" presId="urn:microsoft.com/office/officeart/2005/8/layout/hierarchy2"/>
    <dgm:cxn modelId="{34B638FD-D9D8-40B3-8460-95E66AF84A95}" srcId="{544DDD94-8CE4-4554-A07A-9A5D5658A7F9}" destId="{96C26F6B-20A4-404A-8416-703CB0098DB4}" srcOrd="0" destOrd="0" parTransId="{DD356B32-BC43-44B7-BFDD-BD3DF553ABC8}" sibTransId="{D55BF955-4C49-46A7-91A6-55D0AE1D707F}"/>
    <dgm:cxn modelId="{16734197-F974-4C34-B8DC-DA60E00DAE6D}" srcId="{3C8686AC-F8DD-47DF-B1E2-FE68F4E163F4}" destId="{0FFABD21-1E18-4825-9941-727FB865F6C8}" srcOrd="1" destOrd="0" parTransId="{79A21CD1-D87F-4738-A18A-4D4ED6F9748C}" sibTransId="{F00E3851-7D97-4836-B598-581EF9356663}"/>
    <dgm:cxn modelId="{9197793C-85B5-4166-AA6D-1811A7F7A3E3}" type="presOf" srcId="{79A21CD1-D87F-4738-A18A-4D4ED6F9748C}" destId="{73ED946D-4A84-427C-8B87-DEF6EE4B45B7}" srcOrd="0" destOrd="0" presId="urn:microsoft.com/office/officeart/2005/8/layout/hierarchy2"/>
    <dgm:cxn modelId="{5CE7B5BD-9216-47A7-A7FC-ACE7EC95670F}" type="presOf" srcId="{B71D2E7E-BD38-47A1-B124-015DFB64150F}" destId="{4F38D6F4-1A0E-448D-889B-289A86EC8D6B}" srcOrd="0" destOrd="0" presId="urn:microsoft.com/office/officeart/2005/8/layout/hierarchy2"/>
    <dgm:cxn modelId="{E3381B53-6F8E-4F81-9859-EB0430619306}" type="presOf" srcId="{2B45DE62-75AD-405A-8FBD-7D503B0A1252}" destId="{7713C5C5-7D7D-42A7-AD65-02D8F2A9F8C9}" srcOrd="1" destOrd="0" presId="urn:microsoft.com/office/officeart/2005/8/layout/hierarchy2"/>
    <dgm:cxn modelId="{32043F86-83A7-495C-B972-C147C079B07F}" type="presOf" srcId="{2B45DE62-75AD-405A-8FBD-7D503B0A1252}" destId="{21516A63-72B4-4244-89EF-4EA4346816FD}" srcOrd="0" destOrd="0" presId="urn:microsoft.com/office/officeart/2005/8/layout/hierarchy2"/>
    <dgm:cxn modelId="{1FD31E1E-2708-4DE0-ADA5-44292C523266}" type="presOf" srcId="{B2639D3A-87AF-43A8-8428-4EFDB0ED05EF}" destId="{79E96044-DEBF-491B-A8BB-25AEED2C8CA5}" srcOrd="0" destOrd="0" presId="urn:microsoft.com/office/officeart/2005/8/layout/hierarchy2"/>
    <dgm:cxn modelId="{DCD0C16F-34D0-4F74-B205-728360E64E3B}" type="presOf" srcId="{96C26F6B-20A4-404A-8416-703CB0098DB4}" destId="{8E371BFD-E5E8-4EFC-B3CD-0D6227970A76}" srcOrd="0" destOrd="0" presId="urn:microsoft.com/office/officeart/2005/8/layout/hierarchy2"/>
    <dgm:cxn modelId="{332F441B-0118-4F20-A31F-813834C60BE0}" type="presOf" srcId="{B371D279-A2B0-48AE-9B64-F7B256A96C0B}" destId="{303DACB4-A298-4274-9773-0C40F9246A8E}" srcOrd="0" destOrd="0" presId="urn:microsoft.com/office/officeart/2005/8/layout/hierarchy2"/>
    <dgm:cxn modelId="{3079F742-5E9E-427D-8CC1-10A4EF2C2C6E}" type="presOf" srcId="{0AC02CFA-105C-4102-8EF4-A64996F2EF37}" destId="{30DE4A56-6132-46F0-B97A-A1663A72F911}" srcOrd="1" destOrd="0" presId="urn:microsoft.com/office/officeart/2005/8/layout/hierarchy2"/>
    <dgm:cxn modelId="{980494D7-DEAE-4A27-A0DB-F48DFD087AA9}" type="presOf" srcId="{0FFABD21-1E18-4825-9941-727FB865F6C8}" destId="{C5C34703-07BE-400C-B4BF-14323CDA57C3}" srcOrd="0" destOrd="0" presId="urn:microsoft.com/office/officeart/2005/8/layout/hierarchy2"/>
    <dgm:cxn modelId="{C7628A49-1EC4-442F-96F7-4B5CCA36051C}" srcId="{B2639D3A-87AF-43A8-8428-4EFDB0ED05EF}" destId="{544DDD94-8CE4-4554-A07A-9A5D5658A7F9}" srcOrd="0" destOrd="0" parTransId="{CA7E8E96-8B12-4BEF-9C12-20EA9BF3420A}" sibTransId="{76796A52-96D8-4506-BCBD-CFC6247B51FC}"/>
    <dgm:cxn modelId="{866BDEA6-44E9-466B-BFF6-4CADEE0AE13F}" srcId="{544DDD94-8CE4-4554-A07A-9A5D5658A7F9}" destId="{3C8686AC-F8DD-47DF-B1E2-FE68F4E163F4}" srcOrd="1" destOrd="0" parTransId="{2B45DE62-75AD-405A-8FBD-7D503B0A1252}" sibTransId="{19A6A3C9-5EF5-464D-82A4-A02EAFCAEAED}"/>
    <dgm:cxn modelId="{B0070763-8A2C-4F12-8233-6916D8F789F7}" type="presOf" srcId="{3C8686AC-F8DD-47DF-B1E2-FE68F4E163F4}" destId="{BE1B6182-4E55-47E5-BA7D-608391FABE1B}" srcOrd="0" destOrd="0" presId="urn:microsoft.com/office/officeart/2005/8/layout/hierarchy2"/>
    <dgm:cxn modelId="{B0806AD0-A0CB-4C47-ACF7-D3124B94EDF8}" type="presOf" srcId="{0AC02CFA-105C-4102-8EF4-A64996F2EF37}" destId="{D8A8C2CD-E21B-46A4-9AA6-487BEC41D00E}" srcOrd="0" destOrd="0" presId="urn:microsoft.com/office/officeart/2005/8/layout/hierarchy2"/>
    <dgm:cxn modelId="{D0E07ADC-D008-4FDB-8920-B2BF5C190BFC}" type="presOf" srcId="{DD356B32-BC43-44B7-BFDD-BD3DF553ABC8}" destId="{5A50FE74-5B93-4D64-B3DE-9165589BE82F}" srcOrd="1" destOrd="0" presId="urn:microsoft.com/office/officeart/2005/8/layout/hierarchy2"/>
    <dgm:cxn modelId="{363414F3-3833-4B6C-B2F4-55317C00BD59}" type="presOf" srcId="{544DDD94-8CE4-4554-A07A-9A5D5658A7F9}" destId="{00397E5D-00F0-4021-B265-26E0F6CC7D08}" srcOrd="0" destOrd="0" presId="urn:microsoft.com/office/officeart/2005/8/layout/hierarchy2"/>
    <dgm:cxn modelId="{8503696A-2553-4D0A-9AC1-4913C1126ED0}" type="presParOf" srcId="{79E96044-DEBF-491B-A8BB-25AEED2C8CA5}" destId="{00EC824C-230E-43E5-96F2-7C3C8871D60E}" srcOrd="0" destOrd="0" presId="urn:microsoft.com/office/officeart/2005/8/layout/hierarchy2"/>
    <dgm:cxn modelId="{44EEC635-3FD8-44E0-8A6E-CAD232E62816}" type="presParOf" srcId="{00EC824C-230E-43E5-96F2-7C3C8871D60E}" destId="{00397E5D-00F0-4021-B265-26E0F6CC7D08}" srcOrd="0" destOrd="0" presId="urn:microsoft.com/office/officeart/2005/8/layout/hierarchy2"/>
    <dgm:cxn modelId="{785BFC4F-15CD-4AF1-BADF-6C8EBA8C18EE}" type="presParOf" srcId="{00EC824C-230E-43E5-96F2-7C3C8871D60E}" destId="{F921A25D-B599-41AE-BE33-DA584587216A}" srcOrd="1" destOrd="0" presId="urn:microsoft.com/office/officeart/2005/8/layout/hierarchy2"/>
    <dgm:cxn modelId="{D9EC8B2D-1AFB-4241-B258-E39658FF80E5}" type="presParOf" srcId="{F921A25D-B599-41AE-BE33-DA584587216A}" destId="{C19B0B58-9C45-4292-8BDB-901A3B2EC35B}" srcOrd="0" destOrd="0" presId="urn:microsoft.com/office/officeart/2005/8/layout/hierarchy2"/>
    <dgm:cxn modelId="{C1D4A8D4-4C1D-4D62-9D45-4A2FE8B8B8B5}" type="presParOf" srcId="{C19B0B58-9C45-4292-8BDB-901A3B2EC35B}" destId="{5A50FE74-5B93-4D64-B3DE-9165589BE82F}" srcOrd="0" destOrd="0" presId="urn:microsoft.com/office/officeart/2005/8/layout/hierarchy2"/>
    <dgm:cxn modelId="{19501100-C4E0-4C9A-BEAB-C0582B108C83}" type="presParOf" srcId="{F921A25D-B599-41AE-BE33-DA584587216A}" destId="{A65BA48F-305D-497F-B54C-3969F00EDF34}" srcOrd="1" destOrd="0" presId="urn:microsoft.com/office/officeart/2005/8/layout/hierarchy2"/>
    <dgm:cxn modelId="{A5593792-97C7-4360-BC47-B41A3922D7DC}" type="presParOf" srcId="{A65BA48F-305D-497F-B54C-3969F00EDF34}" destId="{8E371BFD-E5E8-4EFC-B3CD-0D6227970A76}" srcOrd="0" destOrd="0" presId="urn:microsoft.com/office/officeart/2005/8/layout/hierarchy2"/>
    <dgm:cxn modelId="{93A495E3-6EFE-4BF4-BE0E-51BF0FB2C4A5}" type="presParOf" srcId="{A65BA48F-305D-497F-B54C-3969F00EDF34}" destId="{3BFE12A4-74F9-4D67-8154-0297A7617850}" srcOrd="1" destOrd="0" presId="urn:microsoft.com/office/officeart/2005/8/layout/hierarchy2"/>
    <dgm:cxn modelId="{5EE22C73-244F-46FD-9795-CF5A7A0594A3}" type="presParOf" srcId="{F921A25D-B599-41AE-BE33-DA584587216A}" destId="{21516A63-72B4-4244-89EF-4EA4346816FD}" srcOrd="2" destOrd="0" presId="urn:microsoft.com/office/officeart/2005/8/layout/hierarchy2"/>
    <dgm:cxn modelId="{6255CD05-F648-4012-955E-970ED853EDC4}" type="presParOf" srcId="{21516A63-72B4-4244-89EF-4EA4346816FD}" destId="{7713C5C5-7D7D-42A7-AD65-02D8F2A9F8C9}" srcOrd="0" destOrd="0" presId="urn:microsoft.com/office/officeart/2005/8/layout/hierarchy2"/>
    <dgm:cxn modelId="{93239865-3730-49FB-8EA3-A28460E2217D}" type="presParOf" srcId="{F921A25D-B599-41AE-BE33-DA584587216A}" destId="{531EB8ED-B6A5-4351-A9EC-23399FFC0E9E}" srcOrd="3" destOrd="0" presId="urn:microsoft.com/office/officeart/2005/8/layout/hierarchy2"/>
    <dgm:cxn modelId="{7D59433E-194B-4C83-8013-94070D19CDA6}" type="presParOf" srcId="{531EB8ED-B6A5-4351-A9EC-23399FFC0E9E}" destId="{BE1B6182-4E55-47E5-BA7D-608391FABE1B}" srcOrd="0" destOrd="0" presId="urn:microsoft.com/office/officeart/2005/8/layout/hierarchy2"/>
    <dgm:cxn modelId="{D889F15C-AF6A-417C-8186-1CAB6711CF00}" type="presParOf" srcId="{531EB8ED-B6A5-4351-A9EC-23399FFC0E9E}" destId="{C3E8C1F5-C577-44F8-BED7-B3BF31C19D86}" srcOrd="1" destOrd="0" presId="urn:microsoft.com/office/officeart/2005/8/layout/hierarchy2"/>
    <dgm:cxn modelId="{AD69A289-7FCD-4263-99BC-7D8CBDE0F7D3}" type="presParOf" srcId="{C3E8C1F5-C577-44F8-BED7-B3BF31C19D86}" destId="{4F38D6F4-1A0E-448D-889B-289A86EC8D6B}" srcOrd="0" destOrd="0" presId="urn:microsoft.com/office/officeart/2005/8/layout/hierarchy2"/>
    <dgm:cxn modelId="{74D128D3-A36B-4898-8910-E1E188EBC45D}" type="presParOf" srcId="{4F38D6F4-1A0E-448D-889B-289A86EC8D6B}" destId="{572D1E81-101A-412F-AB02-90D4CEBF5822}" srcOrd="0" destOrd="0" presId="urn:microsoft.com/office/officeart/2005/8/layout/hierarchy2"/>
    <dgm:cxn modelId="{CB177713-1AC5-4F1C-BDC4-5AF00453B2B7}" type="presParOf" srcId="{C3E8C1F5-C577-44F8-BED7-B3BF31C19D86}" destId="{0785D85C-D3F6-42A7-8445-F551DBD41314}" srcOrd="1" destOrd="0" presId="urn:microsoft.com/office/officeart/2005/8/layout/hierarchy2"/>
    <dgm:cxn modelId="{5BD1B7B9-EA5C-44FE-B78E-47E23185D015}" type="presParOf" srcId="{0785D85C-D3F6-42A7-8445-F551DBD41314}" destId="{68AEF44E-F6C2-4DBC-94CE-74A08BA34ADF}" srcOrd="0" destOrd="0" presId="urn:microsoft.com/office/officeart/2005/8/layout/hierarchy2"/>
    <dgm:cxn modelId="{AE606271-8F9F-460E-BDAD-1EEC288FB435}" type="presParOf" srcId="{0785D85C-D3F6-42A7-8445-F551DBD41314}" destId="{FEEDF8A2-9926-4C3B-A0FC-A0BFB5C4C3A0}" srcOrd="1" destOrd="0" presId="urn:microsoft.com/office/officeart/2005/8/layout/hierarchy2"/>
    <dgm:cxn modelId="{A6AB3E7C-1B59-411F-B58B-F94CC1C30131}" type="presParOf" srcId="{C3E8C1F5-C577-44F8-BED7-B3BF31C19D86}" destId="{73ED946D-4A84-427C-8B87-DEF6EE4B45B7}" srcOrd="2" destOrd="0" presId="urn:microsoft.com/office/officeart/2005/8/layout/hierarchy2"/>
    <dgm:cxn modelId="{672642D9-E3DC-4B47-AC5A-BAEDC8CEDE3A}" type="presParOf" srcId="{73ED946D-4A84-427C-8B87-DEF6EE4B45B7}" destId="{C9A8A6AF-D02E-4190-A6D5-F8A5897E9FC3}" srcOrd="0" destOrd="0" presId="urn:microsoft.com/office/officeart/2005/8/layout/hierarchy2"/>
    <dgm:cxn modelId="{17895E30-DB55-4FEE-A415-A565FE0157F4}" type="presParOf" srcId="{C3E8C1F5-C577-44F8-BED7-B3BF31C19D86}" destId="{BCB782BF-7940-463F-B60A-21EF1FB6A007}" srcOrd="3" destOrd="0" presId="urn:microsoft.com/office/officeart/2005/8/layout/hierarchy2"/>
    <dgm:cxn modelId="{31717B4C-C357-4FC2-BAF9-3353654E489B}" type="presParOf" srcId="{BCB782BF-7940-463F-B60A-21EF1FB6A007}" destId="{C5C34703-07BE-400C-B4BF-14323CDA57C3}" srcOrd="0" destOrd="0" presId="urn:microsoft.com/office/officeart/2005/8/layout/hierarchy2"/>
    <dgm:cxn modelId="{5B411E14-684D-46DC-A003-738183FC1FC8}" type="presParOf" srcId="{BCB782BF-7940-463F-B60A-21EF1FB6A007}" destId="{A3F7585F-8E7C-4B76-89E6-394014D63741}" srcOrd="1" destOrd="0" presId="urn:microsoft.com/office/officeart/2005/8/layout/hierarchy2"/>
    <dgm:cxn modelId="{B9E3BDF0-F617-42E8-801E-16E91030BF05}" type="presParOf" srcId="{C3E8C1F5-C577-44F8-BED7-B3BF31C19D86}" destId="{D8A8C2CD-E21B-46A4-9AA6-487BEC41D00E}" srcOrd="4" destOrd="0" presId="urn:microsoft.com/office/officeart/2005/8/layout/hierarchy2"/>
    <dgm:cxn modelId="{31F797AD-3719-474C-9DA0-681DC87FF909}" type="presParOf" srcId="{D8A8C2CD-E21B-46A4-9AA6-487BEC41D00E}" destId="{30DE4A56-6132-46F0-B97A-A1663A72F911}" srcOrd="0" destOrd="0" presId="urn:microsoft.com/office/officeart/2005/8/layout/hierarchy2"/>
    <dgm:cxn modelId="{C279E045-76CD-4026-8A63-8674B5A79B79}" type="presParOf" srcId="{C3E8C1F5-C577-44F8-BED7-B3BF31C19D86}" destId="{CFF891DF-87E0-4322-B184-6E2568883436}" srcOrd="5" destOrd="0" presId="urn:microsoft.com/office/officeart/2005/8/layout/hierarchy2"/>
    <dgm:cxn modelId="{B12224BC-870A-47F8-BC5A-14C25FBE9A5C}" type="presParOf" srcId="{CFF891DF-87E0-4322-B184-6E2568883436}" destId="{303DACB4-A298-4274-9773-0C40F9246A8E}" srcOrd="0" destOrd="0" presId="urn:microsoft.com/office/officeart/2005/8/layout/hierarchy2"/>
    <dgm:cxn modelId="{8CF2F343-2BE6-4B61-91D1-6B4E4C777507}" type="presParOf" srcId="{CFF891DF-87E0-4322-B184-6E2568883436}" destId="{50F97D44-52C0-49E8-9308-E1AAA171E38D}"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0745DE-5E39-47F1-9D4A-7B88FDE6F01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D24449C7-08D3-40BA-97F1-8AF3AF6DB9BA}">
      <dgm:prSet phldrT="[文本]" custT="1"/>
      <dgm:spPr/>
      <dgm:t>
        <a:bodyPr/>
        <a:lstStyle/>
        <a:p>
          <a:r>
            <a:rPr lang="en-US" altLang="zh-CN" sz="2800" dirty="0" smtClean="0"/>
            <a:t>Hadoop</a:t>
          </a:r>
          <a:endParaRPr lang="zh-CN" altLang="en-US" sz="2800" dirty="0"/>
        </a:p>
      </dgm:t>
    </dgm:pt>
    <dgm:pt modelId="{9C997019-515E-4E8D-9792-8A40BC2F0813}" type="parTrans" cxnId="{6FE64168-E75B-44C0-A7E7-2CDA50AF516B}">
      <dgm:prSet/>
      <dgm:spPr/>
      <dgm:t>
        <a:bodyPr/>
        <a:lstStyle/>
        <a:p>
          <a:endParaRPr lang="zh-CN" altLang="en-US"/>
        </a:p>
      </dgm:t>
    </dgm:pt>
    <dgm:pt modelId="{93F923AC-3B07-4F96-8EBE-1AFB4370B786}" type="sibTrans" cxnId="{6FE64168-E75B-44C0-A7E7-2CDA50AF516B}">
      <dgm:prSet/>
      <dgm:spPr/>
      <dgm:t>
        <a:bodyPr/>
        <a:lstStyle/>
        <a:p>
          <a:endParaRPr lang="zh-CN" altLang="en-US"/>
        </a:p>
      </dgm:t>
    </dgm:pt>
    <dgm:pt modelId="{69730321-7D6C-488D-828B-8E0029BE9CB9}">
      <dgm:prSet phldrT="[文本]" custT="1"/>
      <dgm:spPr/>
      <dgm:t>
        <a:bodyPr/>
        <a:lstStyle/>
        <a:p>
          <a:r>
            <a:rPr lang="en-US" altLang="zh-CN" sz="2400" dirty="0" smtClean="0"/>
            <a:t>MapReduce</a:t>
          </a:r>
          <a:endParaRPr lang="zh-CN" altLang="en-US" sz="2400" dirty="0"/>
        </a:p>
      </dgm:t>
    </dgm:pt>
    <dgm:pt modelId="{122488AA-9A3A-4516-ADCF-7F7507F761D3}" type="parTrans" cxnId="{6737DE57-B2FB-449D-B77E-371BC3B3643D}">
      <dgm:prSet/>
      <dgm:spPr/>
      <dgm:t>
        <a:bodyPr/>
        <a:lstStyle/>
        <a:p>
          <a:endParaRPr lang="zh-CN" altLang="en-US"/>
        </a:p>
      </dgm:t>
    </dgm:pt>
    <dgm:pt modelId="{09256D48-A573-48BC-AC92-1BCBCD09C2A6}" type="sibTrans" cxnId="{6737DE57-B2FB-449D-B77E-371BC3B3643D}">
      <dgm:prSet/>
      <dgm:spPr/>
      <dgm:t>
        <a:bodyPr/>
        <a:lstStyle/>
        <a:p>
          <a:endParaRPr lang="zh-CN" altLang="en-US"/>
        </a:p>
      </dgm:t>
    </dgm:pt>
    <dgm:pt modelId="{D6D049FD-BB19-4557-98E1-39C5DB768B45}">
      <dgm:prSet phldrT="[文本]" custT="1"/>
      <dgm:spPr/>
      <dgm:t>
        <a:bodyPr/>
        <a:lstStyle/>
        <a:p>
          <a:r>
            <a:rPr lang="en-US" altLang="zh-CN" sz="2400" dirty="0" smtClean="0"/>
            <a:t>YARN</a:t>
          </a:r>
          <a:endParaRPr lang="zh-CN" altLang="en-US" sz="2400" dirty="0"/>
        </a:p>
      </dgm:t>
    </dgm:pt>
    <dgm:pt modelId="{CFFC3302-4DBB-40E6-88F7-5E1DB8493681}" type="parTrans" cxnId="{67E17671-EE87-4667-B8E3-4048DEFFCFB6}">
      <dgm:prSet/>
      <dgm:spPr/>
      <dgm:t>
        <a:bodyPr/>
        <a:lstStyle/>
        <a:p>
          <a:endParaRPr lang="zh-CN" altLang="en-US"/>
        </a:p>
      </dgm:t>
    </dgm:pt>
    <dgm:pt modelId="{5378C579-8964-4A57-B8F6-613E6AD8980F}" type="sibTrans" cxnId="{67E17671-EE87-4667-B8E3-4048DEFFCFB6}">
      <dgm:prSet/>
      <dgm:spPr/>
      <dgm:t>
        <a:bodyPr/>
        <a:lstStyle/>
        <a:p>
          <a:endParaRPr lang="zh-CN" altLang="en-US"/>
        </a:p>
      </dgm:t>
    </dgm:pt>
    <dgm:pt modelId="{8D8036A4-3B00-4E7B-96E1-162CABF8E1D3}">
      <dgm:prSet phldrT="[文本]"/>
      <dgm:spPr/>
      <dgm:t>
        <a:bodyPr/>
        <a:lstStyle/>
        <a:p>
          <a:pPr algn="just"/>
          <a:r>
            <a:rPr lang="zh-CN" altLang="en-US" dirty="0" smtClean="0">
              <a:latin typeface="微软雅黑" panose="020B0503020204020204" pitchFamily="34" charset="-122"/>
              <a:ea typeface="微软雅黑" panose="020B0503020204020204" pitchFamily="34" charset="-122"/>
            </a:rPr>
            <a:t>统一资源调度器，负责管理计算资源，如 </a:t>
          </a:r>
          <a:r>
            <a:rPr lang="en-US" altLang="en-US" dirty="0" smtClean="0">
              <a:latin typeface="微软雅黑" panose="020B0503020204020204" pitchFamily="34" charset="-122"/>
              <a:ea typeface="微软雅黑" panose="020B0503020204020204" pitchFamily="34" charset="-122"/>
            </a:rPr>
            <a:t>CPU </a:t>
          </a:r>
          <a:r>
            <a:rPr lang="zh-CN" altLang="en-US" dirty="0" smtClean="0">
              <a:latin typeface="微软雅黑" panose="020B0503020204020204" pitchFamily="34" charset="-122"/>
              <a:ea typeface="微软雅黑" panose="020B0503020204020204" pitchFamily="34" charset="-122"/>
            </a:rPr>
            <a:t>和内存等</a:t>
          </a:r>
          <a:endParaRPr lang="zh-CN" altLang="en-US" dirty="0">
            <a:latin typeface="微软雅黑" panose="020B0503020204020204" pitchFamily="34" charset="-122"/>
            <a:ea typeface="微软雅黑" panose="020B0503020204020204" pitchFamily="34" charset="-122"/>
          </a:endParaRPr>
        </a:p>
      </dgm:t>
    </dgm:pt>
    <dgm:pt modelId="{9724259F-0988-4DDF-94E5-6663E48A11CC}" type="parTrans" cxnId="{0A212C9F-6206-460B-ACBB-F491608D1231}">
      <dgm:prSet/>
      <dgm:spPr/>
      <dgm:t>
        <a:bodyPr/>
        <a:lstStyle/>
        <a:p>
          <a:endParaRPr lang="zh-CN" altLang="en-US"/>
        </a:p>
      </dgm:t>
    </dgm:pt>
    <dgm:pt modelId="{3BEF0AFB-03D9-4FF3-9F00-1B7A0BFB2E56}" type="sibTrans" cxnId="{0A212C9F-6206-460B-ACBB-F491608D1231}">
      <dgm:prSet/>
      <dgm:spPr/>
      <dgm:t>
        <a:bodyPr/>
        <a:lstStyle/>
        <a:p>
          <a:endParaRPr lang="zh-CN" altLang="en-US"/>
        </a:p>
      </dgm:t>
    </dgm:pt>
    <dgm:pt modelId="{A627BC03-55AD-4DB9-9EE8-3F369D30364A}">
      <dgm:prSet custT="1"/>
      <dgm:spPr/>
      <dgm:t>
        <a:bodyPr/>
        <a:lstStyle/>
        <a:p>
          <a:r>
            <a:rPr lang="en-US" altLang="zh-CN" sz="2400" dirty="0" smtClean="0"/>
            <a:t>HDFS</a:t>
          </a:r>
          <a:endParaRPr lang="zh-CN" altLang="en-US" sz="2400" dirty="0"/>
        </a:p>
      </dgm:t>
    </dgm:pt>
    <dgm:pt modelId="{8C82B6A0-7C25-4E44-A9FB-85C993263E7D}" type="parTrans" cxnId="{FB50E17E-4C27-49A8-8863-918D5AE9E709}">
      <dgm:prSet/>
      <dgm:spPr/>
      <dgm:t>
        <a:bodyPr/>
        <a:lstStyle/>
        <a:p>
          <a:endParaRPr lang="zh-CN" altLang="en-US"/>
        </a:p>
      </dgm:t>
    </dgm:pt>
    <dgm:pt modelId="{F29AE896-5176-43FF-853C-2614C672CC9B}" type="sibTrans" cxnId="{FB50E17E-4C27-49A8-8863-918D5AE9E709}">
      <dgm:prSet/>
      <dgm:spPr/>
      <dgm:t>
        <a:bodyPr/>
        <a:lstStyle/>
        <a:p>
          <a:endParaRPr lang="zh-CN" altLang="en-US"/>
        </a:p>
      </dgm:t>
    </dgm:pt>
    <dgm:pt modelId="{3ABC9EFE-7591-4717-A770-0EF78DF88D58}">
      <dgm:prSet custT="1"/>
      <dgm:spPr/>
      <dgm:t>
        <a:bodyPr/>
        <a:lstStyle/>
        <a:p>
          <a:r>
            <a:rPr lang="zh-CN" altLang="en-US" sz="1800" dirty="0" smtClean="0">
              <a:solidFill>
                <a:srgbClr val="FCFCFC"/>
              </a:solidFill>
              <a:latin typeface="微软雅黑" panose="020B0503020204020204" pitchFamily="34" charset="-122"/>
              <a:ea typeface="微软雅黑" panose="020B0503020204020204" pitchFamily="34" charset="-122"/>
            </a:rPr>
            <a:t>负责计算</a:t>
          </a:r>
          <a:endParaRPr lang="zh-CN" altLang="en-US" sz="1800" dirty="0">
            <a:solidFill>
              <a:srgbClr val="FCFCFC"/>
            </a:solidFill>
            <a:latin typeface="微软雅黑" panose="020B0503020204020204" pitchFamily="34" charset="-122"/>
            <a:ea typeface="微软雅黑" panose="020B0503020204020204" pitchFamily="34" charset="-122"/>
          </a:endParaRPr>
        </a:p>
      </dgm:t>
    </dgm:pt>
    <dgm:pt modelId="{F6FFA33A-C2CB-4FF1-9B65-75BEA30CCA12}" type="parTrans" cxnId="{228917C5-BC80-44A8-9250-071ED7FE537C}">
      <dgm:prSet/>
      <dgm:spPr/>
      <dgm:t>
        <a:bodyPr/>
        <a:lstStyle/>
        <a:p>
          <a:endParaRPr lang="zh-CN" altLang="en-US"/>
        </a:p>
      </dgm:t>
    </dgm:pt>
    <dgm:pt modelId="{4406E6D5-306D-4315-A551-5FC2C1102232}" type="sibTrans" cxnId="{228917C5-BC80-44A8-9250-071ED7FE537C}">
      <dgm:prSet/>
      <dgm:spPr/>
      <dgm:t>
        <a:bodyPr/>
        <a:lstStyle/>
        <a:p>
          <a:endParaRPr lang="zh-CN" altLang="en-US"/>
        </a:p>
      </dgm:t>
    </dgm:pt>
    <dgm:pt modelId="{EB9FB672-AD7A-4414-B0EF-68AA2781A0BB}">
      <dgm:prSet/>
      <dgm:spPr/>
      <dgm:t>
        <a:bodyPr/>
        <a:lstStyle/>
        <a:p>
          <a:pPr algn="just"/>
          <a:r>
            <a:rPr lang="zh-CN" altLang="en-US" dirty="0" smtClean="0">
              <a:latin typeface="微软雅黑" panose="020B0503020204020204" pitchFamily="34" charset="-122"/>
              <a:ea typeface="微软雅黑" panose="020B0503020204020204" pitchFamily="34" charset="-122"/>
            </a:rPr>
            <a:t>分布式文件系统，负责存储数据</a:t>
          </a:r>
          <a:endParaRPr lang="zh-CN" altLang="en-US" dirty="0">
            <a:latin typeface="微软雅黑" panose="020B0503020204020204" pitchFamily="34" charset="-122"/>
            <a:ea typeface="微软雅黑" panose="020B0503020204020204" pitchFamily="34" charset="-122"/>
          </a:endParaRPr>
        </a:p>
      </dgm:t>
    </dgm:pt>
    <dgm:pt modelId="{4B44B2B6-079B-4908-A73E-3A5D4AB0C6F9}" type="parTrans" cxnId="{50A78242-8B86-4E70-9867-6DC4C7887BD2}">
      <dgm:prSet/>
      <dgm:spPr/>
      <dgm:t>
        <a:bodyPr/>
        <a:lstStyle/>
        <a:p>
          <a:endParaRPr lang="zh-CN" altLang="en-US"/>
        </a:p>
      </dgm:t>
    </dgm:pt>
    <dgm:pt modelId="{DA2E8DEB-003C-45A7-9355-2E8AE0BA944C}" type="sibTrans" cxnId="{50A78242-8B86-4E70-9867-6DC4C7887BD2}">
      <dgm:prSet/>
      <dgm:spPr/>
      <dgm:t>
        <a:bodyPr/>
        <a:lstStyle/>
        <a:p>
          <a:endParaRPr lang="zh-CN" altLang="en-US"/>
        </a:p>
      </dgm:t>
    </dgm:pt>
    <dgm:pt modelId="{2D950F0E-4AA4-406A-A784-073DA291B934}" type="pres">
      <dgm:prSet presAssocID="{690745DE-5E39-47F1-9D4A-7B88FDE6F01E}" presName="diagram" presStyleCnt="0">
        <dgm:presLayoutVars>
          <dgm:chPref val="1"/>
          <dgm:dir/>
          <dgm:animOne val="branch"/>
          <dgm:animLvl val="lvl"/>
          <dgm:resizeHandles val="exact"/>
        </dgm:presLayoutVars>
      </dgm:prSet>
      <dgm:spPr/>
      <dgm:t>
        <a:bodyPr/>
        <a:lstStyle/>
        <a:p>
          <a:endParaRPr lang="zh-CN" altLang="en-US"/>
        </a:p>
      </dgm:t>
    </dgm:pt>
    <dgm:pt modelId="{9BEB7D07-8CAD-4069-9091-4C033379345D}" type="pres">
      <dgm:prSet presAssocID="{D24449C7-08D3-40BA-97F1-8AF3AF6DB9BA}" presName="root1" presStyleCnt="0"/>
      <dgm:spPr/>
    </dgm:pt>
    <dgm:pt modelId="{9FEABE7A-006A-49DE-88F1-0FC3F1B26FF4}" type="pres">
      <dgm:prSet presAssocID="{D24449C7-08D3-40BA-97F1-8AF3AF6DB9BA}" presName="LevelOneTextNode" presStyleLbl="node0" presStyleIdx="0" presStyleCnt="1">
        <dgm:presLayoutVars>
          <dgm:chPref val="3"/>
        </dgm:presLayoutVars>
      </dgm:prSet>
      <dgm:spPr/>
      <dgm:t>
        <a:bodyPr/>
        <a:lstStyle/>
        <a:p>
          <a:endParaRPr lang="zh-CN" altLang="en-US"/>
        </a:p>
      </dgm:t>
    </dgm:pt>
    <dgm:pt modelId="{603B4637-CBE7-4AE2-9653-693BF4A3A753}" type="pres">
      <dgm:prSet presAssocID="{D24449C7-08D3-40BA-97F1-8AF3AF6DB9BA}" presName="level2hierChild" presStyleCnt="0"/>
      <dgm:spPr/>
    </dgm:pt>
    <dgm:pt modelId="{34570927-000E-4265-BF95-221EA4FEA13E}" type="pres">
      <dgm:prSet presAssocID="{122488AA-9A3A-4516-ADCF-7F7507F761D3}" presName="conn2-1" presStyleLbl="parChTrans1D2" presStyleIdx="0" presStyleCnt="3"/>
      <dgm:spPr/>
      <dgm:t>
        <a:bodyPr/>
        <a:lstStyle/>
        <a:p>
          <a:endParaRPr lang="zh-CN" altLang="en-US"/>
        </a:p>
      </dgm:t>
    </dgm:pt>
    <dgm:pt modelId="{9FF49E88-3D09-415B-9F3C-E1C70A4EE286}" type="pres">
      <dgm:prSet presAssocID="{122488AA-9A3A-4516-ADCF-7F7507F761D3}" presName="connTx" presStyleLbl="parChTrans1D2" presStyleIdx="0" presStyleCnt="3"/>
      <dgm:spPr/>
      <dgm:t>
        <a:bodyPr/>
        <a:lstStyle/>
        <a:p>
          <a:endParaRPr lang="zh-CN" altLang="en-US"/>
        </a:p>
      </dgm:t>
    </dgm:pt>
    <dgm:pt modelId="{33C5DFBF-B680-42CC-B260-20BEFED02B7E}" type="pres">
      <dgm:prSet presAssocID="{69730321-7D6C-488D-828B-8E0029BE9CB9}" presName="root2" presStyleCnt="0"/>
      <dgm:spPr/>
    </dgm:pt>
    <dgm:pt modelId="{7BC506DA-28A9-4E6F-8E1A-F145F13DC0DD}" type="pres">
      <dgm:prSet presAssocID="{69730321-7D6C-488D-828B-8E0029BE9CB9}" presName="LevelTwoTextNode" presStyleLbl="node2" presStyleIdx="0" presStyleCnt="3">
        <dgm:presLayoutVars>
          <dgm:chPref val="3"/>
        </dgm:presLayoutVars>
      </dgm:prSet>
      <dgm:spPr/>
      <dgm:t>
        <a:bodyPr/>
        <a:lstStyle/>
        <a:p>
          <a:endParaRPr lang="zh-CN" altLang="en-US"/>
        </a:p>
      </dgm:t>
    </dgm:pt>
    <dgm:pt modelId="{8F9F9E78-CC23-449D-975D-B635E72D9C04}" type="pres">
      <dgm:prSet presAssocID="{69730321-7D6C-488D-828B-8E0029BE9CB9}" presName="level3hierChild" presStyleCnt="0"/>
      <dgm:spPr/>
    </dgm:pt>
    <dgm:pt modelId="{F6C30146-1892-414C-9964-0D76EA565F2C}" type="pres">
      <dgm:prSet presAssocID="{F6FFA33A-C2CB-4FF1-9B65-75BEA30CCA12}" presName="conn2-1" presStyleLbl="parChTrans1D3" presStyleIdx="0" presStyleCnt="3"/>
      <dgm:spPr/>
      <dgm:t>
        <a:bodyPr/>
        <a:lstStyle/>
        <a:p>
          <a:endParaRPr lang="zh-CN" altLang="en-US"/>
        </a:p>
      </dgm:t>
    </dgm:pt>
    <dgm:pt modelId="{38BF82D0-849A-4E76-AD0A-624505E01CC8}" type="pres">
      <dgm:prSet presAssocID="{F6FFA33A-C2CB-4FF1-9B65-75BEA30CCA12}" presName="connTx" presStyleLbl="parChTrans1D3" presStyleIdx="0" presStyleCnt="3"/>
      <dgm:spPr/>
      <dgm:t>
        <a:bodyPr/>
        <a:lstStyle/>
        <a:p>
          <a:endParaRPr lang="zh-CN" altLang="en-US"/>
        </a:p>
      </dgm:t>
    </dgm:pt>
    <dgm:pt modelId="{7C3FC084-B3A0-4909-809D-A5ADCD6FE3DF}" type="pres">
      <dgm:prSet presAssocID="{3ABC9EFE-7591-4717-A770-0EF78DF88D58}" presName="root2" presStyleCnt="0"/>
      <dgm:spPr/>
    </dgm:pt>
    <dgm:pt modelId="{D8D9E826-C95E-4833-B209-FDC7FC1F16E2}" type="pres">
      <dgm:prSet presAssocID="{3ABC9EFE-7591-4717-A770-0EF78DF88D58}" presName="LevelTwoTextNode" presStyleLbl="node3" presStyleIdx="0" presStyleCnt="3">
        <dgm:presLayoutVars>
          <dgm:chPref val="3"/>
        </dgm:presLayoutVars>
      </dgm:prSet>
      <dgm:spPr/>
      <dgm:t>
        <a:bodyPr/>
        <a:lstStyle/>
        <a:p>
          <a:endParaRPr lang="zh-CN" altLang="en-US"/>
        </a:p>
      </dgm:t>
    </dgm:pt>
    <dgm:pt modelId="{720DAA6D-91EC-4A41-8D43-F5E63319CCE2}" type="pres">
      <dgm:prSet presAssocID="{3ABC9EFE-7591-4717-A770-0EF78DF88D58}" presName="level3hierChild" presStyleCnt="0"/>
      <dgm:spPr/>
    </dgm:pt>
    <dgm:pt modelId="{3B7F03F4-07AE-4B47-9E29-E86E5DA7BFFA}" type="pres">
      <dgm:prSet presAssocID="{8C82B6A0-7C25-4E44-A9FB-85C993263E7D}" presName="conn2-1" presStyleLbl="parChTrans1D2" presStyleIdx="1" presStyleCnt="3"/>
      <dgm:spPr/>
      <dgm:t>
        <a:bodyPr/>
        <a:lstStyle/>
        <a:p>
          <a:endParaRPr lang="zh-CN" altLang="en-US"/>
        </a:p>
      </dgm:t>
    </dgm:pt>
    <dgm:pt modelId="{8ED2711C-027C-430E-A432-91492C9B5509}" type="pres">
      <dgm:prSet presAssocID="{8C82B6A0-7C25-4E44-A9FB-85C993263E7D}" presName="connTx" presStyleLbl="parChTrans1D2" presStyleIdx="1" presStyleCnt="3"/>
      <dgm:spPr/>
      <dgm:t>
        <a:bodyPr/>
        <a:lstStyle/>
        <a:p>
          <a:endParaRPr lang="zh-CN" altLang="en-US"/>
        </a:p>
      </dgm:t>
    </dgm:pt>
    <dgm:pt modelId="{868A7195-30E4-4FC0-9407-05876A5C04E9}" type="pres">
      <dgm:prSet presAssocID="{A627BC03-55AD-4DB9-9EE8-3F369D30364A}" presName="root2" presStyleCnt="0"/>
      <dgm:spPr/>
    </dgm:pt>
    <dgm:pt modelId="{F1563553-02A0-430B-8711-4D10796BCD32}" type="pres">
      <dgm:prSet presAssocID="{A627BC03-55AD-4DB9-9EE8-3F369D30364A}" presName="LevelTwoTextNode" presStyleLbl="node2" presStyleIdx="1" presStyleCnt="3" custLinFactNeighborX="-51" custLinFactNeighborY="1951">
        <dgm:presLayoutVars>
          <dgm:chPref val="3"/>
        </dgm:presLayoutVars>
      </dgm:prSet>
      <dgm:spPr/>
      <dgm:t>
        <a:bodyPr/>
        <a:lstStyle/>
        <a:p>
          <a:endParaRPr lang="zh-CN" altLang="en-US"/>
        </a:p>
      </dgm:t>
    </dgm:pt>
    <dgm:pt modelId="{5EAE7534-177D-429F-A422-2CF89CBCDE1B}" type="pres">
      <dgm:prSet presAssocID="{A627BC03-55AD-4DB9-9EE8-3F369D30364A}" presName="level3hierChild" presStyleCnt="0"/>
      <dgm:spPr/>
    </dgm:pt>
    <dgm:pt modelId="{06A53DFD-6652-4498-A11C-D33CABD8A267}" type="pres">
      <dgm:prSet presAssocID="{4B44B2B6-079B-4908-A73E-3A5D4AB0C6F9}" presName="conn2-1" presStyleLbl="parChTrans1D3" presStyleIdx="1" presStyleCnt="3"/>
      <dgm:spPr/>
      <dgm:t>
        <a:bodyPr/>
        <a:lstStyle/>
        <a:p>
          <a:endParaRPr lang="zh-CN" altLang="en-US"/>
        </a:p>
      </dgm:t>
    </dgm:pt>
    <dgm:pt modelId="{E5CC67F3-6CC4-44B7-BF4F-E15BF96986B7}" type="pres">
      <dgm:prSet presAssocID="{4B44B2B6-079B-4908-A73E-3A5D4AB0C6F9}" presName="connTx" presStyleLbl="parChTrans1D3" presStyleIdx="1" presStyleCnt="3"/>
      <dgm:spPr/>
      <dgm:t>
        <a:bodyPr/>
        <a:lstStyle/>
        <a:p>
          <a:endParaRPr lang="zh-CN" altLang="en-US"/>
        </a:p>
      </dgm:t>
    </dgm:pt>
    <dgm:pt modelId="{C3E00762-2190-4D92-B3DF-36B5B535D127}" type="pres">
      <dgm:prSet presAssocID="{EB9FB672-AD7A-4414-B0EF-68AA2781A0BB}" presName="root2" presStyleCnt="0"/>
      <dgm:spPr/>
    </dgm:pt>
    <dgm:pt modelId="{A22005AE-F5A8-4AEA-A941-D65B61D13B05}" type="pres">
      <dgm:prSet presAssocID="{EB9FB672-AD7A-4414-B0EF-68AA2781A0BB}" presName="LevelTwoTextNode" presStyleLbl="node3" presStyleIdx="1" presStyleCnt="3">
        <dgm:presLayoutVars>
          <dgm:chPref val="3"/>
        </dgm:presLayoutVars>
      </dgm:prSet>
      <dgm:spPr/>
      <dgm:t>
        <a:bodyPr/>
        <a:lstStyle/>
        <a:p>
          <a:endParaRPr lang="zh-CN" altLang="en-US"/>
        </a:p>
      </dgm:t>
    </dgm:pt>
    <dgm:pt modelId="{43BC09EF-CA28-4B97-B623-A702BEEA72FC}" type="pres">
      <dgm:prSet presAssocID="{EB9FB672-AD7A-4414-B0EF-68AA2781A0BB}" presName="level3hierChild" presStyleCnt="0"/>
      <dgm:spPr/>
    </dgm:pt>
    <dgm:pt modelId="{463E4BCB-9F9C-4D65-8D80-39007C57798D}" type="pres">
      <dgm:prSet presAssocID="{CFFC3302-4DBB-40E6-88F7-5E1DB8493681}" presName="conn2-1" presStyleLbl="parChTrans1D2" presStyleIdx="2" presStyleCnt="3"/>
      <dgm:spPr/>
      <dgm:t>
        <a:bodyPr/>
        <a:lstStyle/>
        <a:p>
          <a:endParaRPr lang="zh-CN" altLang="en-US"/>
        </a:p>
      </dgm:t>
    </dgm:pt>
    <dgm:pt modelId="{3982FFC6-6A2F-413A-B6F1-1884C1A8216E}" type="pres">
      <dgm:prSet presAssocID="{CFFC3302-4DBB-40E6-88F7-5E1DB8493681}" presName="connTx" presStyleLbl="parChTrans1D2" presStyleIdx="2" presStyleCnt="3"/>
      <dgm:spPr/>
      <dgm:t>
        <a:bodyPr/>
        <a:lstStyle/>
        <a:p>
          <a:endParaRPr lang="zh-CN" altLang="en-US"/>
        </a:p>
      </dgm:t>
    </dgm:pt>
    <dgm:pt modelId="{6023EEC0-C8E9-4E21-B01E-EE523AC231DF}" type="pres">
      <dgm:prSet presAssocID="{D6D049FD-BB19-4557-98E1-39C5DB768B45}" presName="root2" presStyleCnt="0"/>
      <dgm:spPr/>
    </dgm:pt>
    <dgm:pt modelId="{A69C2CFC-7CA0-45C5-A200-F5F79D7AC3C4}" type="pres">
      <dgm:prSet presAssocID="{D6D049FD-BB19-4557-98E1-39C5DB768B45}" presName="LevelTwoTextNode" presStyleLbl="node2" presStyleIdx="2" presStyleCnt="3" custLinFactNeighborX="-51" custLinFactNeighborY="-935">
        <dgm:presLayoutVars>
          <dgm:chPref val="3"/>
        </dgm:presLayoutVars>
      </dgm:prSet>
      <dgm:spPr/>
      <dgm:t>
        <a:bodyPr/>
        <a:lstStyle/>
        <a:p>
          <a:endParaRPr lang="zh-CN" altLang="en-US"/>
        </a:p>
      </dgm:t>
    </dgm:pt>
    <dgm:pt modelId="{E88AA7E4-8013-4070-8AF7-5B3F72A1880C}" type="pres">
      <dgm:prSet presAssocID="{D6D049FD-BB19-4557-98E1-39C5DB768B45}" presName="level3hierChild" presStyleCnt="0"/>
      <dgm:spPr/>
    </dgm:pt>
    <dgm:pt modelId="{61935E22-CB5D-42EF-BAA5-1493D4DA995B}" type="pres">
      <dgm:prSet presAssocID="{9724259F-0988-4DDF-94E5-6663E48A11CC}" presName="conn2-1" presStyleLbl="parChTrans1D3" presStyleIdx="2" presStyleCnt="3"/>
      <dgm:spPr/>
      <dgm:t>
        <a:bodyPr/>
        <a:lstStyle/>
        <a:p>
          <a:endParaRPr lang="zh-CN" altLang="en-US"/>
        </a:p>
      </dgm:t>
    </dgm:pt>
    <dgm:pt modelId="{D8CF1958-9BEA-4897-B445-ACFA71447979}" type="pres">
      <dgm:prSet presAssocID="{9724259F-0988-4DDF-94E5-6663E48A11CC}" presName="connTx" presStyleLbl="parChTrans1D3" presStyleIdx="2" presStyleCnt="3"/>
      <dgm:spPr/>
      <dgm:t>
        <a:bodyPr/>
        <a:lstStyle/>
        <a:p>
          <a:endParaRPr lang="zh-CN" altLang="en-US"/>
        </a:p>
      </dgm:t>
    </dgm:pt>
    <dgm:pt modelId="{C8BC29B9-BC0F-45BD-AE0D-52CAD3C119B4}" type="pres">
      <dgm:prSet presAssocID="{8D8036A4-3B00-4E7B-96E1-162CABF8E1D3}" presName="root2" presStyleCnt="0"/>
      <dgm:spPr/>
    </dgm:pt>
    <dgm:pt modelId="{3C9F44DB-9C8E-46CA-9933-A3ABE1DAC7BC}" type="pres">
      <dgm:prSet presAssocID="{8D8036A4-3B00-4E7B-96E1-162CABF8E1D3}" presName="LevelTwoTextNode" presStyleLbl="node3" presStyleIdx="2" presStyleCnt="3">
        <dgm:presLayoutVars>
          <dgm:chPref val="3"/>
        </dgm:presLayoutVars>
      </dgm:prSet>
      <dgm:spPr/>
      <dgm:t>
        <a:bodyPr/>
        <a:lstStyle/>
        <a:p>
          <a:endParaRPr lang="zh-CN" altLang="en-US"/>
        </a:p>
      </dgm:t>
    </dgm:pt>
    <dgm:pt modelId="{1DEF1D04-D085-4FF8-BC67-BA813FD7824B}" type="pres">
      <dgm:prSet presAssocID="{8D8036A4-3B00-4E7B-96E1-162CABF8E1D3}" presName="level3hierChild" presStyleCnt="0"/>
      <dgm:spPr/>
    </dgm:pt>
  </dgm:ptLst>
  <dgm:cxnLst>
    <dgm:cxn modelId="{E43F0606-A3EA-4710-82A4-C863583532ED}" type="presOf" srcId="{8C82B6A0-7C25-4E44-A9FB-85C993263E7D}" destId="{8ED2711C-027C-430E-A432-91492C9B5509}" srcOrd="1" destOrd="0" presId="urn:microsoft.com/office/officeart/2005/8/layout/hierarchy2"/>
    <dgm:cxn modelId="{E6C3C790-0338-458C-B23C-AB456770E8F8}" type="presOf" srcId="{69730321-7D6C-488D-828B-8E0029BE9CB9}" destId="{7BC506DA-28A9-4E6F-8E1A-F145F13DC0DD}" srcOrd="0" destOrd="0" presId="urn:microsoft.com/office/officeart/2005/8/layout/hierarchy2"/>
    <dgm:cxn modelId="{228917C5-BC80-44A8-9250-071ED7FE537C}" srcId="{69730321-7D6C-488D-828B-8E0029BE9CB9}" destId="{3ABC9EFE-7591-4717-A770-0EF78DF88D58}" srcOrd="0" destOrd="0" parTransId="{F6FFA33A-C2CB-4FF1-9B65-75BEA30CCA12}" sibTransId="{4406E6D5-306D-4315-A551-5FC2C1102232}"/>
    <dgm:cxn modelId="{50A78242-8B86-4E70-9867-6DC4C7887BD2}" srcId="{A627BC03-55AD-4DB9-9EE8-3F369D30364A}" destId="{EB9FB672-AD7A-4414-B0EF-68AA2781A0BB}" srcOrd="0" destOrd="0" parTransId="{4B44B2B6-079B-4908-A73E-3A5D4AB0C6F9}" sibTransId="{DA2E8DEB-003C-45A7-9355-2E8AE0BA944C}"/>
    <dgm:cxn modelId="{B3088110-1673-4B51-A5C8-A9A216F4E21F}" type="presOf" srcId="{122488AA-9A3A-4516-ADCF-7F7507F761D3}" destId="{9FF49E88-3D09-415B-9F3C-E1C70A4EE286}" srcOrd="1" destOrd="0" presId="urn:microsoft.com/office/officeart/2005/8/layout/hierarchy2"/>
    <dgm:cxn modelId="{A07E2C09-CE90-4BCA-B817-516C02AB9363}" type="presOf" srcId="{8D8036A4-3B00-4E7B-96E1-162CABF8E1D3}" destId="{3C9F44DB-9C8E-46CA-9933-A3ABE1DAC7BC}" srcOrd="0" destOrd="0" presId="urn:microsoft.com/office/officeart/2005/8/layout/hierarchy2"/>
    <dgm:cxn modelId="{B229366B-F556-4BA5-9959-A6822C06E965}" type="presOf" srcId="{4B44B2B6-079B-4908-A73E-3A5D4AB0C6F9}" destId="{06A53DFD-6652-4498-A11C-D33CABD8A267}" srcOrd="0" destOrd="0" presId="urn:microsoft.com/office/officeart/2005/8/layout/hierarchy2"/>
    <dgm:cxn modelId="{118FE8E8-58C8-41FA-805E-4CF5D55C72D5}" type="presOf" srcId="{F6FFA33A-C2CB-4FF1-9B65-75BEA30CCA12}" destId="{F6C30146-1892-414C-9964-0D76EA565F2C}" srcOrd="0" destOrd="0" presId="urn:microsoft.com/office/officeart/2005/8/layout/hierarchy2"/>
    <dgm:cxn modelId="{E13E9D9F-19BF-451A-962B-5F42B14AC50E}" type="presOf" srcId="{9724259F-0988-4DDF-94E5-6663E48A11CC}" destId="{D8CF1958-9BEA-4897-B445-ACFA71447979}" srcOrd="1" destOrd="0" presId="urn:microsoft.com/office/officeart/2005/8/layout/hierarchy2"/>
    <dgm:cxn modelId="{6FE64168-E75B-44C0-A7E7-2CDA50AF516B}" srcId="{690745DE-5E39-47F1-9D4A-7B88FDE6F01E}" destId="{D24449C7-08D3-40BA-97F1-8AF3AF6DB9BA}" srcOrd="0" destOrd="0" parTransId="{9C997019-515E-4E8D-9792-8A40BC2F0813}" sibTransId="{93F923AC-3B07-4F96-8EBE-1AFB4370B786}"/>
    <dgm:cxn modelId="{4CB8C846-890B-4F63-83CA-006B227C913B}" type="presOf" srcId="{3ABC9EFE-7591-4717-A770-0EF78DF88D58}" destId="{D8D9E826-C95E-4833-B209-FDC7FC1F16E2}" srcOrd="0" destOrd="0" presId="urn:microsoft.com/office/officeart/2005/8/layout/hierarchy2"/>
    <dgm:cxn modelId="{23F4ACB4-158D-42BD-8429-DEB0D99CF478}" type="presOf" srcId="{9724259F-0988-4DDF-94E5-6663E48A11CC}" destId="{61935E22-CB5D-42EF-BAA5-1493D4DA995B}" srcOrd="0" destOrd="0" presId="urn:microsoft.com/office/officeart/2005/8/layout/hierarchy2"/>
    <dgm:cxn modelId="{C18CB11F-CD20-41F8-82EB-7F2C0451200D}" type="presOf" srcId="{EB9FB672-AD7A-4414-B0EF-68AA2781A0BB}" destId="{A22005AE-F5A8-4AEA-A941-D65B61D13B05}" srcOrd="0" destOrd="0" presId="urn:microsoft.com/office/officeart/2005/8/layout/hierarchy2"/>
    <dgm:cxn modelId="{6737DE57-B2FB-449D-B77E-371BC3B3643D}" srcId="{D24449C7-08D3-40BA-97F1-8AF3AF6DB9BA}" destId="{69730321-7D6C-488D-828B-8E0029BE9CB9}" srcOrd="0" destOrd="0" parTransId="{122488AA-9A3A-4516-ADCF-7F7507F761D3}" sibTransId="{09256D48-A573-48BC-AC92-1BCBCD09C2A6}"/>
    <dgm:cxn modelId="{54143F98-CF54-4527-90DC-E47BBD1789DE}" type="presOf" srcId="{D6D049FD-BB19-4557-98E1-39C5DB768B45}" destId="{A69C2CFC-7CA0-45C5-A200-F5F79D7AC3C4}" srcOrd="0" destOrd="0" presId="urn:microsoft.com/office/officeart/2005/8/layout/hierarchy2"/>
    <dgm:cxn modelId="{0A212C9F-6206-460B-ACBB-F491608D1231}" srcId="{D6D049FD-BB19-4557-98E1-39C5DB768B45}" destId="{8D8036A4-3B00-4E7B-96E1-162CABF8E1D3}" srcOrd="0" destOrd="0" parTransId="{9724259F-0988-4DDF-94E5-6663E48A11CC}" sibTransId="{3BEF0AFB-03D9-4FF3-9F00-1B7A0BFB2E56}"/>
    <dgm:cxn modelId="{73B57543-357F-4511-9EE4-7E3E0B73C48D}" type="presOf" srcId="{D24449C7-08D3-40BA-97F1-8AF3AF6DB9BA}" destId="{9FEABE7A-006A-49DE-88F1-0FC3F1B26FF4}" srcOrd="0" destOrd="0" presId="urn:microsoft.com/office/officeart/2005/8/layout/hierarchy2"/>
    <dgm:cxn modelId="{67E17671-EE87-4667-B8E3-4048DEFFCFB6}" srcId="{D24449C7-08D3-40BA-97F1-8AF3AF6DB9BA}" destId="{D6D049FD-BB19-4557-98E1-39C5DB768B45}" srcOrd="2" destOrd="0" parTransId="{CFFC3302-4DBB-40E6-88F7-5E1DB8493681}" sibTransId="{5378C579-8964-4A57-B8F6-613E6AD8980F}"/>
    <dgm:cxn modelId="{3790610A-D954-411E-BEF1-6F917BBD1A3F}" type="presOf" srcId="{CFFC3302-4DBB-40E6-88F7-5E1DB8493681}" destId="{3982FFC6-6A2F-413A-B6F1-1884C1A8216E}" srcOrd="1" destOrd="0" presId="urn:microsoft.com/office/officeart/2005/8/layout/hierarchy2"/>
    <dgm:cxn modelId="{25F9BF78-FE62-48A8-A68B-DBEC8721A95C}" type="presOf" srcId="{CFFC3302-4DBB-40E6-88F7-5E1DB8493681}" destId="{463E4BCB-9F9C-4D65-8D80-39007C57798D}" srcOrd="0" destOrd="0" presId="urn:microsoft.com/office/officeart/2005/8/layout/hierarchy2"/>
    <dgm:cxn modelId="{4F8B9313-3717-4F44-87BF-217E833A5641}" type="presOf" srcId="{A627BC03-55AD-4DB9-9EE8-3F369D30364A}" destId="{F1563553-02A0-430B-8711-4D10796BCD32}" srcOrd="0" destOrd="0" presId="urn:microsoft.com/office/officeart/2005/8/layout/hierarchy2"/>
    <dgm:cxn modelId="{53DCA39C-A2C0-4827-BEFA-7F6B0C511F32}" type="presOf" srcId="{690745DE-5E39-47F1-9D4A-7B88FDE6F01E}" destId="{2D950F0E-4AA4-406A-A784-073DA291B934}" srcOrd="0" destOrd="0" presId="urn:microsoft.com/office/officeart/2005/8/layout/hierarchy2"/>
    <dgm:cxn modelId="{FB50E17E-4C27-49A8-8863-918D5AE9E709}" srcId="{D24449C7-08D3-40BA-97F1-8AF3AF6DB9BA}" destId="{A627BC03-55AD-4DB9-9EE8-3F369D30364A}" srcOrd="1" destOrd="0" parTransId="{8C82B6A0-7C25-4E44-A9FB-85C993263E7D}" sibTransId="{F29AE896-5176-43FF-853C-2614C672CC9B}"/>
    <dgm:cxn modelId="{130212D9-B4B4-4CA0-9E93-6CAA78A1B28B}" type="presOf" srcId="{4B44B2B6-079B-4908-A73E-3A5D4AB0C6F9}" destId="{E5CC67F3-6CC4-44B7-BF4F-E15BF96986B7}" srcOrd="1" destOrd="0" presId="urn:microsoft.com/office/officeart/2005/8/layout/hierarchy2"/>
    <dgm:cxn modelId="{3F446A40-4E6E-4400-8F58-0E1C95C32BF2}" type="presOf" srcId="{8C82B6A0-7C25-4E44-A9FB-85C993263E7D}" destId="{3B7F03F4-07AE-4B47-9E29-E86E5DA7BFFA}" srcOrd="0" destOrd="0" presId="urn:microsoft.com/office/officeart/2005/8/layout/hierarchy2"/>
    <dgm:cxn modelId="{7AC26F67-7221-4286-A7D5-25437598642A}" type="presOf" srcId="{F6FFA33A-C2CB-4FF1-9B65-75BEA30CCA12}" destId="{38BF82D0-849A-4E76-AD0A-624505E01CC8}" srcOrd="1" destOrd="0" presId="urn:microsoft.com/office/officeart/2005/8/layout/hierarchy2"/>
    <dgm:cxn modelId="{E702C6F7-0896-4635-9CAA-A0CDD0DC6F9C}" type="presOf" srcId="{122488AA-9A3A-4516-ADCF-7F7507F761D3}" destId="{34570927-000E-4265-BF95-221EA4FEA13E}" srcOrd="0" destOrd="0" presId="urn:microsoft.com/office/officeart/2005/8/layout/hierarchy2"/>
    <dgm:cxn modelId="{4F0B8E69-19E8-4D34-8B42-595D1FDEC19E}" type="presParOf" srcId="{2D950F0E-4AA4-406A-A784-073DA291B934}" destId="{9BEB7D07-8CAD-4069-9091-4C033379345D}" srcOrd="0" destOrd="0" presId="urn:microsoft.com/office/officeart/2005/8/layout/hierarchy2"/>
    <dgm:cxn modelId="{F0E134EB-7E21-427F-9748-7F232BD5DAAD}" type="presParOf" srcId="{9BEB7D07-8CAD-4069-9091-4C033379345D}" destId="{9FEABE7A-006A-49DE-88F1-0FC3F1B26FF4}" srcOrd="0" destOrd="0" presId="urn:microsoft.com/office/officeart/2005/8/layout/hierarchy2"/>
    <dgm:cxn modelId="{021C7B8C-1C1D-4BEF-9C0E-530AF1818266}" type="presParOf" srcId="{9BEB7D07-8CAD-4069-9091-4C033379345D}" destId="{603B4637-CBE7-4AE2-9653-693BF4A3A753}" srcOrd="1" destOrd="0" presId="urn:microsoft.com/office/officeart/2005/8/layout/hierarchy2"/>
    <dgm:cxn modelId="{0ABEA22C-60FC-4FB4-82F2-774B0754F3B0}" type="presParOf" srcId="{603B4637-CBE7-4AE2-9653-693BF4A3A753}" destId="{34570927-000E-4265-BF95-221EA4FEA13E}" srcOrd="0" destOrd="0" presId="urn:microsoft.com/office/officeart/2005/8/layout/hierarchy2"/>
    <dgm:cxn modelId="{88418CD9-BA21-45C1-99B0-4CDBEB5FD319}" type="presParOf" srcId="{34570927-000E-4265-BF95-221EA4FEA13E}" destId="{9FF49E88-3D09-415B-9F3C-E1C70A4EE286}" srcOrd="0" destOrd="0" presId="urn:microsoft.com/office/officeart/2005/8/layout/hierarchy2"/>
    <dgm:cxn modelId="{E4C8DDA5-F531-4E03-8BCC-C959769B6ACA}" type="presParOf" srcId="{603B4637-CBE7-4AE2-9653-693BF4A3A753}" destId="{33C5DFBF-B680-42CC-B260-20BEFED02B7E}" srcOrd="1" destOrd="0" presId="urn:microsoft.com/office/officeart/2005/8/layout/hierarchy2"/>
    <dgm:cxn modelId="{92C5C8C8-F091-409B-BAB0-7031A384DD3B}" type="presParOf" srcId="{33C5DFBF-B680-42CC-B260-20BEFED02B7E}" destId="{7BC506DA-28A9-4E6F-8E1A-F145F13DC0DD}" srcOrd="0" destOrd="0" presId="urn:microsoft.com/office/officeart/2005/8/layout/hierarchy2"/>
    <dgm:cxn modelId="{D2EC3494-AE45-4E0D-A1D3-3C653B68B68A}" type="presParOf" srcId="{33C5DFBF-B680-42CC-B260-20BEFED02B7E}" destId="{8F9F9E78-CC23-449D-975D-B635E72D9C04}" srcOrd="1" destOrd="0" presId="urn:microsoft.com/office/officeart/2005/8/layout/hierarchy2"/>
    <dgm:cxn modelId="{024CEFDE-B733-488E-8186-E9B4C0C4FFC4}" type="presParOf" srcId="{8F9F9E78-CC23-449D-975D-B635E72D9C04}" destId="{F6C30146-1892-414C-9964-0D76EA565F2C}" srcOrd="0" destOrd="0" presId="urn:microsoft.com/office/officeart/2005/8/layout/hierarchy2"/>
    <dgm:cxn modelId="{2FE7030E-878F-4564-B78B-89D8E7F2F64D}" type="presParOf" srcId="{F6C30146-1892-414C-9964-0D76EA565F2C}" destId="{38BF82D0-849A-4E76-AD0A-624505E01CC8}" srcOrd="0" destOrd="0" presId="urn:microsoft.com/office/officeart/2005/8/layout/hierarchy2"/>
    <dgm:cxn modelId="{16C71E98-D548-459C-8261-3F8A630F732C}" type="presParOf" srcId="{8F9F9E78-CC23-449D-975D-B635E72D9C04}" destId="{7C3FC084-B3A0-4909-809D-A5ADCD6FE3DF}" srcOrd="1" destOrd="0" presId="urn:microsoft.com/office/officeart/2005/8/layout/hierarchy2"/>
    <dgm:cxn modelId="{98976971-AAF1-43D7-B210-809236F11F00}" type="presParOf" srcId="{7C3FC084-B3A0-4909-809D-A5ADCD6FE3DF}" destId="{D8D9E826-C95E-4833-B209-FDC7FC1F16E2}" srcOrd="0" destOrd="0" presId="urn:microsoft.com/office/officeart/2005/8/layout/hierarchy2"/>
    <dgm:cxn modelId="{028CD66A-F65D-4B9F-8C55-A13B337D83DD}" type="presParOf" srcId="{7C3FC084-B3A0-4909-809D-A5ADCD6FE3DF}" destId="{720DAA6D-91EC-4A41-8D43-F5E63319CCE2}" srcOrd="1" destOrd="0" presId="urn:microsoft.com/office/officeart/2005/8/layout/hierarchy2"/>
    <dgm:cxn modelId="{EB71FACF-869B-4943-9DB3-E2202F77AF26}" type="presParOf" srcId="{603B4637-CBE7-4AE2-9653-693BF4A3A753}" destId="{3B7F03F4-07AE-4B47-9E29-E86E5DA7BFFA}" srcOrd="2" destOrd="0" presId="urn:microsoft.com/office/officeart/2005/8/layout/hierarchy2"/>
    <dgm:cxn modelId="{454D754B-434B-470A-B7B7-137EF91E63C6}" type="presParOf" srcId="{3B7F03F4-07AE-4B47-9E29-E86E5DA7BFFA}" destId="{8ED2711C-027C-430E-A432-91492C9B5509}" srcOrd="0" destOrd="0" presId="urn:microsoft.com/office/officeart/2005/8/layout/hierarchy2"/>
    <dgm:cxn modelId="{E82B196E-5157-402E-9FEE-300AAC86C369}" type="presParOf" srcId="{603B4637-CBE7-4AE2-9653-693BF4A3A753}" destId="{868A7195-30E4-4FC0-9407-05876A5C04E9}" srcOrd="3" destOrd="0" presId="urn:microsoft.com/office/officeart/2005/8/layout/hierarchy2"/>
    <dgm:cxn modelId="{C16AAFD4-A642-4AFE-B26E-DBA364258F4D}" type="presParOf" srcId="{868A7195-30E4-4FC0-9407-05876A5C04E9}" destId="{F1563553-02A0-430B-8711-4D10796BCD32}" srcOrd="0" destOrd="0" presId="urn:microsoft.com/office/officeart/2005/8/layout/hierarchy2"/>
    <dgm:cxn modelId="{7D5C2B28-07ED-4411-A80F-84D3331FBBE8}" type="presParOf" srcId="{868A7195-30E4-4FC0-9407-05876A5C04E9}" destId="{5EAE7534-177D-429F-A422-2CF89CBCDE1B}" srcOrd="1" destOrd="0" presId="urn:microsoft.com/office/officeart/2005/8/layout/hierarchy2"/>
    <dgm:cxn modelId="{00028F42-2F43-4FA6-A638-E545DEF3025F}" type="presParOf" srcId="{5EAE7534-177D-429F-A422-2CF89CBCDE1B}" destId="{06A53DFD-6652-4498-A11C-D33CABD8A267}" srcOrd="0" destOrd="0" presId="urn:microsoft.com/office/officeart/2005/8/layout/hierarchy2"/>
    <dgm:cxn modelId="{0B70CD04-9223-4BE2-B87F-9B4D99738032}" type="presParOf" srcId="{06A53DFD-6652-4498-A11C-D33CABD8A267}" destId="{E5CC67F3-6CC4-44B7-BF4F-E15BF96986B7}" srcOrd="0" destOrd="0" presId="urn:microsoft.com/office/officeart/2005/8/layout/hierarchy2"/>
    <dgm:cxn modelId="{C3BF9F88-9726-477E-AC20-4DF8967814DF}" type="presParOf" srcId="{5EAE7534-177D-429F-A422-2CF89CBCDE1B}" destId="{C3E00762-2190-4D92-B3DF-36B5B535D127}" srcOrd="1" destOrd="0" presId="urn:microsoft.com/office/officeart/2005/8/layout/hierarchy2"/>
    <dgm:cxn modelId="{2677AB05-9DAE-4A06-8E5C-77D69EBF8FFB}" type="presParOf" srcId="{C3E00762-2190-4D92-B3DF-36B5B535D127}" destId="{A22005AE-F5A8-4AEA-A941-D65B61D13B05}" srcOrd="0" destOrd="0" presId="urn:microsoft.com/office/officeart/2005/8/layout/hierarchy2"/>
    <dgm:cxn modelId="{E0F63089-47FB-4E02-A34B-8A04B39E3894}" type="presParOf" srcId="{C3E00762-2190-4D92-B3DF-36B5B535D127}" destId="{43BC09EF-CA28-4B97-B623-A702BEEA72FC}" srcOrd="1" destOrd="0" presId="urn:microsoft.com/office/officeart/2005/8/layout/hierarchy2"/>
    <dgm:cxn modelId="{F56098FE-317F-4A8A-90D6-A0161D14B09A}" type="presParOf" srcId="{603B4637-CBE7-4AE2-9653-693BF4A3A753}" destId="{463E4BCB-9F9C-4D65-8D80-39007C57798D}" srcOrd="4" destOrd="0" presId="urn:microsoft.com/office/officeart/2005/8/layout/hierarchy2"/>
    <dgm:cxn modelId="{CDCF6216-1DFB-4379-B290-24FB63DE1835}" type="presParOf" srcId="{463E4BCB-9F9C-4D65-8D80-39007C57798D}" destId="{3982FFC6-6A2F-413A-B6F1-1884C1A8216E}" srcOrd="0" destOrd="0" presId="urn:microsoft.com/office/officeart/2005/8/layout/hierarchy2"/>
    <dgm:cxn modelId="{28656AFC-4937-4FB4-9AF3-AA87703B97A6}" type="presParOf" srcId="{603B4637-CBE7-4AE2-9653-693BF4A3A753}" destId="{6023EEC0-C8E9-4E21-B01E-EE523AC231DF}" srcOrd="5" destOrd="0" presId="urn:microsoft.com/office/officeart/2005/8/layout/hierarchy2"/>
    <dgm:cxn modelId="{9107CB2C-2344-402F-978A-88ECD44E5F1F}" type="presParOf" srcId="{6023EEC0-C8E9-4E21-B01E-EE523AC231DF}" destId="{A69C2CFC-7CA0-45C5-A200-F5F79D7AC3C4}" srcOrd="0" destOrd="0" presId="urn:microsoft.com/office/officeart/2005/8/layout/hierarchy2"/>
    <dgm:cxn modelId="{94DC796F-DE53-4C04-92FB-F98DB2E1757B}" type="presParOf" srcId="{6023EEC0-C8E9-4E21-B01E-EE523AC231DF}" destId="{E88AA7E4-8013-4070-8AF7-5B3F72A1880C}" srcOrd="1" destOrd="0" presId="urn:microsoft.com/office/officeart/2005/8/layout/hierarchy2"/>
    <dgm:cxn modelId="{9EB266F5-FB3C-4185-B615-7714D4C70139}" type="presParOf" srcId="{E88AA7E4-8013-4070-8AF7-5B3F72A1880C}" destId="{61935E22-CB5D-42EF-BAA5-1493D4DA995B}" srcOrd="0" destOrd="0" presId="urn:microsoft.com/office/officeart/2005/8/layout/hierarchy2"/>
    <dgm:cxn modelId="{04080E89-ADDC-4B79-B7B8-84C728BA1F56}" type="presParOf" srcId="{61935E22-CB5D-42EF-BAA5-1493D4DA995B}" destId="{D8CF1958-9BEA-4897-B445-ACFA71447979}" srcOrd="0" destOrd="0" presId="urn:microsoft.com/office/officeart/2005/8/layout/hierarchy2"/>
    <dgm:cxn modelId="{CC2AE6D1-B811-4D05-9D1A-78235101E9EA}" type="presParOf" srcId="{E88AA7E4-8013-4070-8AF7-5B3F72A1880C}" destId="{C8BC29B9-BC0F-45BD-AE0D-52CAD3C119B4}" srcOrd="1" destOrd="0" presId="urn:microsoft.com/office/officeart/2005/8/layout/hierarchy2"/>
    <dgm:cxn modelId="{ECAD697B-9247-4578-B5DF-374AD4599C3C}" type="presParOf" srcId="{C8BC29B9-BC0F-45BD-AE0D-52CAD3C119B4}" destId="{3C9F44DB-9C8E-46CA-9933-A3ABE1DAC7BC}" srcOrd="0" destOrd="0" presId="urn:microsoft.com/office/officeart/2005/8/layout/hierarchy2"/>
    <dgm:cxn modelId="{8AF79CA8-D436-478A-9E4D-AF76830C1D09}" type="presParOf" srcId="{C8BC29B9-BC0F-45BD-AE0D-52CAD3C119B4}" destId="{1DEF1D04-D085-4FF8-BC67-BA813FD7824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35F507-7B57-4667-B768-4C337337D2C1}"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zh-CN" altLang="en-US"/>
        </a:p>
      </dgm:t>
    </dgm:pt>
    <dgm:pt modelId="{3D70BDF1-B2CD-4AE3-A7A6-01BF45243C08}">
      <dgm:prSet phldrT="[文本]"/>
      <dgm:spPr/>
      <dgm:t>
        <a:bodyPr/>
        <a:lstStyle/>
        <a:p>
          <a:r>
            <a:rPr lang="en-US" altLang="zh-CN" dirty="0" smtClean="0"/>
            <a:t>4</a:t>
          </a:r>
          <a:r>
            <a:rPr lang="zh-CN" altLang="en-US" dirty="0" smtClean="0"/>
            <a:t>个</a:t>
          </a:r>
          <a:r>
            <a:rPr lang="en-US" altLang="zh-CN" dirty="0" smtClean="0"/>
            <a:t>v</a:t>
          </a:r>
          <a:endParaRPr lang="zh-CN" altLang="en-US" dirty="0"/>
        </a:p>
      </dgm:t>
    </dgm:pt>
    <dgm:pt modelId="{10CC7FA3-3539-4ECE-9DFC-C82277E3421B}" type="parTrans" cxnId="{59B18E14-7715-4558-A89F-3DD8CEE3F818}">
      <dgm:prSet/>
      <dgm:spPr/>
      <dgm:t>
        <a:bodyPr/>
        <a:lstStyle/>
        <a:p>
          <a:endParaRPr lang="zh-CN" altLang="en-US"/>
        </a:p>
      </dgm:t>
    </dgm:pt>
    <dgm:pt modelId="{94B4F42F-4EED-43EE-A517-B10CE28F3FE9}" type="sibTrans" cxnId="{59B18E14-7715-4558-A89F-3DD8CEE3F818}">
      <dgm:prSet/>
      <dgm:spPr/>
      <dgm:t>
        <a:bodyPr/>
        <a:lstStyle/>
        <a:p>
          <a:endParaRPr lang="zh-CN" altLang="en-US"/>
        </a:p>
      </dgm:t>
    </dgm:pt>
    <dgm:pt modelId="{C8BACC09-62D8-4A7C-A260-1DB531EA3421}">
      <dgm:prSet phldrT="[文本]"/>
      <dgm:spPr/>
      <dgm:t>
        <a:bodyPr/>
        <a:lstStyle/>
        <a:p>
          <a:r>
            <a:rPr lang="zh-CN" altLang="en-US" b="1" dirty="0" smtClean="0"/>
            <a:t>容量（</a:t>
          </a:r>
          <a:r>
            <a:rPr lang="en-US" altLang="en-US" b="1" dirty="0" smtClean="0"/>
            <a:t>volume</a:t>
          </a:r>
          <a:r>
            <a:rPr lang="zh-CN" altLang="en-US" b="1" dirty="0" smtClean="0"/>
            <a:t>）大</a:t>
          </a:r>
          <a:endParaRPr lang="zh-CN" altLang="en-US" b="1" dirty="0"/>
        </a:p>
      </dgm:t>
    </dgm:pt>
    <dgm:pt modelId="{600B3491-9D31-49F3-AE68-0EC8B6616A86}" type="parTrans" cxnId="{1AE48022-CD59-45D4-80CA-69FD005A0DC5}">
      <dgm:prSet/>
      <dgm:spPr/>
      <dgm:t>
        <a:bodyPr/>
        <a:lstStyle/>
        <a:p>
          <a:endParaRPr lang="zh-CN" altLang="en-US"/>
        </a:p>
      </dgm:t>
    </dgm:pt>
    <dgm:pt modelId="{A0B68774-954D-4AE5-9475-83B3D4D0F67A}" type="sibTrans" cxnId="{1AE48022-CD59-45D4-80CA-69FD005A0DC5}">
      <dgm:prSet/>
      <dgm:spPr/>
      <dgm:t>
        <a:bodyPr/>
        <a:lstStyle/>
        <a:p>
          <a:endParaRPr lang="zh-CN" altLang="en-US"/>
        </a:p>
      </dgm:t>
    </dgm:pt>
    <dgm:pt modelId="{C377B1CB-C9E1-481D-815D-7635B5B55D41}">
      <dgm:prSet phldrT="[文本]"/>
      <dgm:spPr/>
      <dgm:t>
        <a:bodyPr/>
        <a:lstStyle/>
        <a:p>
          <a:r>
            <a:rPr lang="zh-CN" altLang="en-US" b="1" dirty="0" smtClean="0"/>
            <a:t>类型（</a:t>
          </a:r>
          <a:r>
            <a:rPr lang="en-US" altLang="en-US" b="1" dirty="0" smtClean="0"/>
            <a:t>variety</a:t>
          </a:r>
          <a:r>
            <a:rPr lang="zh-CN" altLang="en-US" b="1" dirty="0" smtClean="0"/>
            <a:t>）多</a:t>
          </a:r>
          <a:endParaRPr lang="zh-CN" altLang="en-US" b="1" dirty="0"/>
        </a:p>
      </dgm:t>
    </dgm:pt>
    <dgm:pt modelId="{11546023-DF47-4EF0-A7D9-8D0F3D532D7C}" type="parTrans" cxnId="{B0E6EAED-7EBF-4A55-902B-6A0BCC84214C}">
      <dgm:prSet/>
      <dgm:spPr/>
      <dgm:t>
        <a:bodyPr/>
        <a:lstStyle/>
        <a:p>
          <a:endParaRPr lang="zh-CN" altLang="en-US"/>
        </a:p>
      </dgm:t>
    </dgm:pt>
    <dgm:pt modelId="{9D201EA0-992D-4F3E-899C-1962776C701B}" type="sibTrans" cxnId="{B0E6EAED-7EBF-4A55-902B-6A0BCC84214C}">
      <dgm:prSet/>
      <dgm:spPr/>
      <dgm:t>
        <a:bodyPr/>
        <a:lstStyle/>
        <a:p>
          <a:endParaRPr lang="zh-CN" altLang="en-US"/>
        </a:p>
      </dgm:t>
    </dgm:pt>
    <dgm:pt modelId="{BB9750DF-4A72-46ED-8C38-4DF39C0E5CDA}">
      <dgm:prSet phldrT="[文本]"/>
      <dgm:spPr/>
      <dgm:t>
        <a:bodyPr/>
        <a:lstStyle/>
        <a:p>
          <a:r>
            <a:rPr lang="zh-CN" altLang="en-US" b="1" dirty="0" smtClean="0"/>
            <a:t>存取速度</a:t>
          </a:r>
        </a:p>
        <a:p>
          <a:r>
            <a:rPr lang="zh-CN" altLang="en-US" b="1" dirty="0" smtClean="0"/>
            <a:t>（</a:t>
          </a:r>
          <a:r>
            <a:rPr lang="en-US" altLang="en-US" b="1" dirty="0" smtClean="0"/>
            <a:t>velocity</a:t>
          </a:r>
          <a:r>
            <a:rPr lang="zh-CN" altLang="en-US" b="1" dirty="0" smtClean="0"/>
            <a:t>）快</a:t>
          </a:r>
          <a:endParaRPr lang="zh-CN" altLang="en-US" b="1" dirty="0"/>
        </a:p>
      </dgm:t>
    </dgm:pt>
    <dgm:pt modelId="{D7A3B2B9-C29A-47C0-A3D0-595B8316BFED}" type="parTrans" cxnId="{63E27342-ACD7-4B47-B599-EA33EDFB630E}">
      <dgm:prSet/>
      <dgm:spPr/>
      <dgm:t>
        <a:bodyPr/>
        <a:lstStyle/>
        <a:p>
          <a:endParaRPr lang="zh-CN" altLang="en-US"/>
        </a:p>
      </dgm:t>
    </dgm:pt>
    <dgm:pt modelId="{3F34A984-B2F9-412E-B084-C410D3A8F9E7}" type="sibTrans" cxnId="{63E27342-ACD7-4B47-B599-EA33EDFB630E}">
      <dgm:prSet/>
      <dgm:spPr/>
      <dgm:t>
        <a:bodyPr/>
        <a:lstStyle/>
        <a:p>
          <a:endParaRPr lang="zh-CN" altLang="en-US"/>
        </a:p>
      </dgm:t>
    </dgm:pt>
    <dgm:pt modelId="{3EF4CD73-D173-4E74-895D-7A53568C9620}">
      <dgm:prSet/>
      <dgm:spPr/>
      <dgm:t>
        <a:bodyPr/>
        <a:lstStyle/>
        <a:p>
          <a:r>
            <a:rPr lang="zh-CN" altLang="en-US" b="1" dirty="0" smtClean="0"/>
            <a:t>价值（</a:t>
          </a:r>
          <a:r>
            <a:rPr lang="en-US" altLang="en-US" b="1" dirty="0" smtClean="0"/>
            <a:t>value</a:t>
          </a:r>
          <a:r>
            <a:rPr lang="zh-CN" altLang="en-US" b="1" dirty="0" smtClean="0"/>
            <a:t>）密度低</a:t>
          </a:r>
          <a:endParaRPr lang="zh-CN" altLang="en-US" b="1" dirty="0"/>
        </a:p>
      </dgm:t>
    </dgm:pt>
    <dgm:pt modelId="{852B7A9B-ED56-447E-82AD-2FDE6463C3BF}" type="parTrans" cxnId="{68FD160B-52FD-4A1A-91B6-8B900E400E95}">
      <dgm:prSet/>
      <dgm:spPr/>
      <dgm:t>
        <a:bodyPr/>
        <a:lstStyle/>
        <a:p>
          <a:endParaRPr lang="zh-CN" altLang="en-US"/>
        </a:p>
      </dgm:t>
    </dgm:pt>
    <dgm:pt modelId="{58C5C9A2-67D0-4FEE-BAB3-526D9A25A5B9}" type="sibTrans" cxnId="{68FD160B-52FD-4A1A-91B6-8B900E400E95}">
      <dgm:prSet/>
      <dgm:spPr/>
      <dgm:t>
        <a:bodyPr/>
        <a:lstStyle/>
        <a:p>
          <a:endParaRPr lang="zh-CN" altLang="en-US"/>
        </a:p>
      </dgm:t>
    </dgm:pt>
    <dgm:pt modelId="{96AF6A9D-A12B-406A-9114-D3220170D62D}" type="pres">
      <dgm:prSet presAssocID="{1A35F507-7B57-4667-B768-4C337337D2C1}" presName="Name0" presStyleCnt="0">
        <dgm:presLayoutVars>
          <dgm:chPref val="1"/>
          <dgm:dir/>
          <dgm:animOne val="branch"/>
          <dgm:animLvl val="lvl"/>
          <dgm:resizeHandles val="exact"/>
        </dgm:presLayoutVars>
      </dgm:prSet>
      <dgm:spPr/>
      <dgm:t>
        <a:bodyPr/>
        <a:lstStyle/>
        <a:p>
          <a:endParaRPr lang="zh-CN" altLang="en-US"/>
        </a:p>
      </dgm:t>
    </dgm:pt>
    <dgm:pt modelId="{2D856605-8B7F-4720-B795-AD25E0DBA96F}" type="pres">
      <dgm:prSet presAssocID="{3D70BDF1-B2CD-4AE3-A7A6-01BF45243C08}" presName="root1" presStyleCnt="0"/>
      <dgm:spPr/>
    </dgm:pt>
    <dgm:pt modelId="{E0474A69-EEC6-491E-B079-C6154557E287}" type="pres">
      <dgm:prSet presAssocID="{3D70BDF1-B2CD-4AE3-A7A6-01BF45243C08}" presName="LevelOneTextNode" presStyleLbl="node0" presStyleIdx="0" presStyleCnt="1" custAng="5400000" custScaleX="143286" custScaleY="53129">
        <dgm:presLayoutVars>
          <dgm:chPref val="3"/>
        </dgm:presLayoutVars>
      </dgm:prSet>
      <dgm:spPr/>
      <dgm:t>
        <a:bodyPr/>
        <a:lstStyle/>
        <a:p>
          <a:endParaRPr lang="zh-CN" altLang="en-US"/>
        </a:p>
      </dgm:t>
    </dgm:pt>
    <dgm:pt modelId="{B4CBC1AD-996A-4C3D-869C-EA0B7F68F864}" type="pres">
      <dgm:prSet presAssocID="{3D70BDF1-B2CD-4AE3-A7A6-01BF45243C08}" presName="level2hierChild" presStyleCnt="0"/>
      <dgm:spPr/>
    </dgm:pt>
    <dgm:pt modelId="{7D8B2467-D3C2-4E1A-9EBE-65F358F1087A}" type="pres">
      <dgm:prSet presAssocID="{600B3491-9D31-49F3-AE68-0EC8B6616A86}" presName="conn2-1" presStyleLbl="parChTrans1D2" presStyleIdx="0" presStyleCnt="4"/>
      <dgm:spPr/>
      <dgm:t>
        <a:bodyPr/>
        <a:lstStyle/>
        <a:p>
          <a:endParaRPr lang="zh-CN" altLang="en-US"/>
        </a:p>
      </dgm:t>
    </dgm:pt>
    <dgm:pt modelId="{B9BEDCF7-C765-4190-8F02-2F85B20FEF67}" type="pres">
      <dgm:prSet presAssocID="{600B3491-9D31-49F3-AE68-0EC8B6616A86}" presName="connTx" presStyleLbl="parChTrans1D2" presStyleIdx="0" presStyleCnt="4"/>
      <dgm:spPr/>
      <dgm:t>
        <a:bodyPr/>
        <a:lstStyle/>
        <a:p>
          <a:endParaRPr lang="zh-CN" altLang="en-US"/>
        </a:p>
      </dgm:t>
    </dgm:pt>
    <dgm:pt modelId="{5EA9B5C3-EA0F-4EF7-8436-00096BE51D44}" type="pres">
      <dgm:prSet presAssocID="{C8BACC09-62D8-4A7C-A260-1DB531EA3421}" presName="root2" presStyleCnt="0"/>
      <dgm:spPr/>
    </dgm:pt>
    <dgm:pt modelId="{EDE2357A-13CC-4840-80F5-FB69510C7D75}" type="pres">
      <dgm:prSet presAssocID="{C8BACC09-62D8-4A7C-A260-1DB531EA3421}" presName="LevelTwoTextNode" presStyleLbl="node2" presStyleIdx="0" presStyleCnt="4" custScaleX="121000" custScaleY="121000" custLinFactY="33545" custLinFactNeighborX="55806" custLinFactNeighborY="100000">
        <dgm:presLayoutVars>
          <dgm:chPref val="3"/>
        </dgm:presLayoutVars>
      </dgm:prSet>
      <dgm:spPr/>
      <dgm:t>
        <a:bodyPr/>
        <a:lstStyle/>
        <a:p>
          <a:endParaRPr lang="zh-CN" altLang="en-US"/>
        </a:p>
      </dgm:t>
    </dgm:pt>
    <dgm:pt modelId="{AD9F0A8B-792D-49DE-874E-593414BA60E4}" type="pres">
      <dgm:prSet presAssocID="{C8BACC09-62D8-4A7C-A260-1DB531EA3421}" presName="level3hierChild" presStyleCnt="0"/>
      <dgm:spPr/>
    </dgm:pt>
    <dgm:pt modelId="{DE4408E0-FE47-4E4E-8B27-16874A2BB543}" type="pres">
      <dgm:prSet presAssocID="{11546023-DF47-4EF0-A7D9-8D0F3D532D7C}" presName="conn2-1" presStyleLbl="parChTrans1D2" presStyleIdx="1" presStyleCnt="4"/>
      <dgm:spPr/>
      <dgm:t>
        <a:bodyPr/>
        <a:lstStyle/>
        <a:p>
          <a:endParaRPr lang="zh-CN" altLang="en-US"/>
        </a:p>
      </dgm:t>
    </dgm:pt>
    <dgm:pt modelId="{6CDFBCD4-475B-4768-B39B-181B676F5087}" type="pres">
      <dgm:prSet presAssocID="{11546023-DF47-4EF0-A7D9-8D0F3D532D7C}" presName="connTx" presStyleLbl="parChTrans1D2" presStyleIdx="1" presStyleCnt="4"/>
      <dgm:spPr/>
      <dgm:t>
        <a:bodyPr/>
        <a:lstStyle/>
        <a:p>
          <a:endParaRPr lang="zh-CN" altLang="en-US"/>
        </a:p>
      </dgm:t>
    </dgm:pt>
    <dgm:pt modelId="{93AE682E-BC3F-4961-A037-95FC5B1D5BB5}" type="pres">
      <dgm:prSet presAssocID="{C377B1CB-C9E1-481D-815D-7635B5B55D41}" presName="root2" presStyleCnt="0"/>
      <dgm:spPr/>
    </dgm:pt>
    <dgm:pt modelId="{B58E850E-37AD-4CE0-BDDC-FD5D8F1D647B}" type="pres">
      <dgm:prSet presAssocID="{C377B1CB-C9E1-481D-815D-7635B5B55D41}" presName="LevelTwoTextNode" presStyleLbl="node2" presStyleIdx="1" presStyleCnt="4" custScaleX="121000" custScaleY="121000" custLinFactY="-71625" custLinFactNeighborX="55811" custLinFactNeighborY="-100000">
        <dgm:presLayoutVars>
          <dgm:chPref val="3"/>
        </dgm:presLayoutVars>
      </dgm:prSet>
      <dgm:spPr/>
      <dgm:t>
        <a:bodyPr/>
        <a:lstStyle/>
        <a:p>
          <a:endParaRPr lang="zh-CN" altLang="en-US"/>
        </a:p>
      </dgm:t>
    </dgm:pt>
    <dgm:pt modelId="{EBF8204A-B565-46C3-97B4-3981E14F5830}" type="pres">
      <dgm:prSet presAssocID="{C377B1CB-C9E1-481D-815D-7635B5B55D41}" presName="level3hierChild" presStyleCnt="0"/>
      <dgm:spPr/>
    </dgm:pt>
    <dgm:pt modelId="{0D21C875-DA3B-436B-8585-E694CFC43AB2}" type="pres">
      <dgm:prSet presAssocID="{D7A3B2B9-C29A-47C0-A3D0-595B8316BFED}" presName="conn2-1" presStyleLbl="parChTrans1D2" presStyleIdx="2" presStyleCnt="4"/>
      <dgm:spPr/>
      <dgm:t>
        <a:bodyPr/>
        <a:lstStyle/>
        <a:p>
          <a:endParaRPr lang="zh-CN" altLang="en-US"/>
        </a:p>
      </dgm:t>
    </dgm:pt>
    <dgm:pt modelId="{1748E2CB-0007-4F61-8EA3-35432689FDA6}" type="pres">
      <dgm:prSet presAssocID="{D7A3B2B9-C29A-47C0-A3D0-595B8316BFED}" presName="connTx" presStyleLbl="parChTrans1D2" presStyleIdx="2" presStyleCnt="4"/>
      <dgm:spPr/>
      <dgm:t>
        <a:bodyPr/>
        <a:lstStyle/>
        <a:p>
          <a:endParaRPr lang="zh-CN" altLang="en-US"/>
        </a:p>
      </dgm:t>
    </dgm:pt>
    <dgm:pt modelId="{81FCCCBA-FABD-44D2-AB6E-37AAD576BEF8}" type="pres">
      <dgm:prSet presAssocID="{BB9750DF-4A72-46ED-8C38-4DF39C0E5CDA}" presName="root2" presStyleCnt="0"/>
      <dgm:spPr/>
    </dgm:pt>
    <dgm:pt modelId="{79213FAC-04CE-4F4C-A79B-1DE2A1F56A0E}" type="pres">
      <dgm:prSet presAssocID="{BB9750DF-4A72-46ED-8C38-4DF39C0E5CDA}" presName="LevelTwoTextNode" presStyleLbl="node2" presStyleIdx="2" presStyleCnt="4" custScaleX="121000" custScaleY="121000" custLinFactNeighborX="55811" custLinFactNeighborY="-1797">
        <dgm:presLayoutVars>
          <dgm:chPref val="3"/>
        </dgm:presLayoutVars>
      </dgm:prSet>
      <dgm:spPr/>
      <dgm:t>
        <a:bodyPr/>
        <a:lstStyle/>
        <a:p>
          <a:endParaRPr lang="zh-CN" altLang="en-US"/>
        </a:p>
      </dgm:t>
    </dgm:pt>
    <dgm:pt modelId="{D811DBE7-0E2B-42A1-8FD8-DF73510461E3}" type="pres">
      <dgm:prSet presAssocID="{BB9750DF-4A72-46ED-8C38-4DF39C0E5CDA}" presName="level3hierChild" presStyleCnt="0"/>
      <dgm:spPr/>
    </dgm:pt>
    <dgm:pt modelId="{13E3A8FB-41C0-4DB9-B852-CC25100864B6}" type="pres">
      <dgm:prSet presAssocID="{852B7A9B-ED56-447E-82AD-2FDE6463C3BF}" presName="conn2-1" presStyleLbl="parChTrans1D2" presStyleIdx="3" presStyleCnt="4"/>
      <dgm:spPr/>
      <dgm:t>
        <a:bodyPr/>
        <a:lstStyle/>
        <a:p>
          <a:endParaRPr lang="zh-CN" altLang="en-US"/>
        </a:p>
      </dgm:t>
    </dgm:pt>
    <dgm:pt modelId="{8BC72060-24A9-46A6-AD01-ADC1AE5A6F19}" type="pres">
      <dgm:prSet presAssocID="{852B7A9B-ED56-447E-82AD-2FDE6463C3BF}" presName="connTx" presStyleLbl="parChTrans1D2" presStyleIdx="3" presStyleCnt="4"/>
      <dgm:spPr/>
      <dgm:t>
        <a:bodyPr/>
        <a:lstStyle/>
        <a:p>
          <a:endParaRPr lang="zh-CN" altLang="en-US"/>
        </a:p>
      </dgm:t>
    </dgm:pt>
    <dgm:pt modelId="{63D2B1B7-D3D8-4403-9666-D966C5856FE7}" type="pres">
      <dgm:prSet presAssocID="{3EF4CD73-D173-4E74-895D-7A53568C9620}" presName="root2" presStyleCnt="0"/>
      <dgm:spPr/>
    </dgm:pt>
    <dgm:pt modelId="{6CA4EE93-AD37-45E8-9ECE-429A53C6E8EF}" type="pres">
      <dgm:prSet presAssocID="{3EF4CD73-D173-4E74-895D-7A53568C9620}" presName="LevelTwoTextNode" presStyleLbl="node2" presStyleIdx="3" presStyleCnt="4" custScaleX="121000" custScaleY="121000" custLinFactNeighborX="55811" custLinFactNeighborY="528">
        <dgm:presLayoutVars>
          <dgm:chPref val="3"/>
        </dgm:presLayoutVars>
      </dgm:prSet>
      <dgm:spPr/>
      <dgm:t>
        <a:bodyPr/>
        <a:lstStyle/>
        <a:p>
          <a:endParaRPr lang="zh-CN" altLang="en-US"/>
        </a:p>
      </dgm:t>
    </dgm:pt>
    <dgm:pt modelId="{3F7D8271-5834-4F88-82AF-D25439CA3694}" type="pres">
      <dgm:prSet presAssocID="{3EF4CD73-D173-4E74-895D-7A53568C9620}" presName="level3hierChild" presStyleCnt="0"/>
      <dgm:spPr/>
    </dgm:pt>
  </dgm:ptLst>
  <dgm:cxnLst>
    <dgm:cxn modelId="{C110B7AE-6C26-4FD9-AC74-D7DFAA614CCD}" type="presOf" srcId="{11546023-DF47-4EF0-A7D9-8D0F3D532D7C}" destId="{DE4408E0-FE47-4E4E-8B27-16874A2BB543}" srcOrd="0" destOrd="0" presId="urn:microsoft.com/office/officeart/2008/layout/HorizontalMultiLevelHierarchy"/>
    <dgm:cxn modelId="{8AA01E90-343F-41E8-B8DE-E78EB23A6EEF}" type="presOf" srcId="{D7A3B2B9-C29A-47C0-A3D0-595B8316BFED}" destId="{1748E2CB-0007-4F61-8EA3-35432689FDA6}" srcOrd="1" destOrd="0" presId="urn:microsoft.com/office/officeart/2008/layout/HorizontalMultiLevelHierarchy"/>
    <dgm:cxn modelId="{D256AAD0-7A69-4C7D-A853-1CDD3FF0C505}" type="presOf" srcId="{C377B1CB-C9E1-481D-815D-7635B5B55D41}" destId="{B58E850E-37AD-4CE0-BDDC-FD5D8F1D647B}" srcOrd="0" destOrd="0" presId="urn:microsoft.com/office/officeart/2008/layout/HorizontalMultiLevelHierarchy"/>
    <dgm:cxn modelId="{270854B9-0847-4751-A990-32F578AEE8E6}" type="presOf" srcId="{852B7A9B-ED56-447E-82AD-2FDE6463C3BF}" destId="{13E3A8FB-41C0-4DB9-B852-CC25100864B6}" srcOrd="0" destOrd="0" presId="urn:microsoft.com/office/officeart/2008/layout/HorizontalMultiLevelHierarchy"/>
    <dgm:cxn modelId="{587AEB03-31E4-43DA-88D8-2124F4540514}" type="presOf" srcId="{D7A3B2B9-C29A-47C0-A3D0-595B8316BFED}" destId="{0D21C875-DA3B-436B-8585-E694CFC43AB2}" srcOrd="0" destOrd="0" presId="urn:microsoft.com/office/officeart/2008/layout/HorizontalMultiLevelHierarchy"/>
    <dgm:cxn modelId="{63E27342-ACD7-4B47-B599-EA33EDFB630E}" srcId="{3D70BDF1-B2CD-4AE3-A7A6-01BF45243C08}" destId="{BB9750DF-4A72-46ED-8C38-4DF39C0E5CDA}" srcOrd="2" destOrd="0" parTransId="{D7A3B2B9-C29A-47C0-A3D0-595B8316BFED}" sibTransId="{3F34A984-B2F9-412E-B084-C410D3A8F9E7}"/>
    <dgm:cxn modelId="{B0E6EAED-7EBF-4A55-902B-6A0BCC84214C}" srcId="{3D70BDF1-B2CD-4AE3-A7A6-01BF45243C08}" destId="{C377B1CB-C9E1-481D-815D-7635B5B55D41}" srcOrd="1" destOrd="0" parTransId="{11546023-DF47-4EF0-A7D9-8D0F3D532D7C}" sibTransId="{9D201EA0-992D-4F3E-899C-1962776C701B}"/>
    <dgm:cxn modelId="{EF7172BB-D5B2-4FBE-95B9-4C2F143684E3}" type="presOf" srcId="{1A35F507-7B57-4667-B768-4C337337D2C1}" destId="{96AF6A9D-A12B-406A-9114-D3220170D62D}" srcOrd="0" destOrd="0" presId="urn:microsoft.com/office/officeart/2008/layout/HorizontalMultiLevelHierarchy"/>
    <dgm:cxn modelId="{3C1351EF-6C06-4BC2-93C1-6A343A895AD2}" type="presOf" srcId="{852B7A9B-ED56-447E-82AD-2FDE6463C3BF}" destId="{8BC72060-24A9-46A6-AD01-ADC1AE5A6F19}" srcOrd="1" destOrd="0" presId="urn:microsoft.com/office/officeart/2008/layout/HorizontalMultiLevelHierarchy"/>
    <dgm:cxn modelId="{321F9C4A-CE3B-42B7-AD8C-05588A44ECEC}" type="presOf" srcId="{600B3491-9D31-49F3-AE68-0EC8B6616A86}" destId="{7D8B2467-D3C2-4E1A-9EBE-65F358F1087A}" srcOrd="0" destOrd="0" presId="urn:microsoft.com/office/officeart/2008/layout/HorizontalMultiLevelHierarchy"/>
    <dgm:cxn modelId="{59B18E14-7715-4558-A89F-3DD8CEE3F818}" srcId="{1A35F507-7B57-4667-B768-4C337337D2C1}" destId="{3D70BDF1-B2CD-4AE3-A7A6-01BF45243C08}" srcOrd="0" destOrd="0" parTransId="{10CC7FA3-3539-4ECE-9DFC-C82277E3421B}" sibTransId="{94B4F42F-4EED-43EE-A517-B10CE28F3FE9}"/>
    <dgm:cxn modelId="{38E04331-4F29-4BE6-BF45-FD95C9EA2A03}" type="presOf" srcId="{11546023-DF47-4EF0-A7D9-8D0F3D532D7C}" destId="{6CDFBCD4-475B-4768-B39B-181B676F5087}" srcOrd="1" destOrd="0" presId="urn:microsoft.com/office/officeart/2008/layout/HorizontalMultiLevelHierarchy"/>
    <dgm:cxn modelId="{93A1B6B6-5DB4-479E-86FB-C73FEE4736C1}" type="presOf" srcId="{600B3491-9D31-49F3-AE68-0EC8B6616A86}" destId="{B9BEDCF7-C765-4190-8F02-2F85B20FEF67}" srcOrd="1" destOrd="0" presId="urn:microsoft.com/office/officeart/2008/layout/HorizontalMultiLevelHierarchy"/>
    <dgm:cxn modelId="{68FD160B-52FD-4A1A-91B6-8B900E400E95}" srcId="{3D70BDF1-B2CD-4AE3-A7A6-01BF45243C08}" destId="{3EF4CD73-D173-4E74-895D-7A53568C9620}" srcOrd="3" destOrd="0" parTransId="{852B7A9B-ED56-447E-82AD-2FDE6463C3BF}" sibTransId="{58C5C9A2-67D0-4FEE-BAB3-526D9A25A5B9}"/>
    <dgm:cxn modelId="{1AE48022-CD59-45D4-80CA-69FD005A0DC5}" srcId="{3D70BDF1-B2CD-4AE3-A7A6-01BF45243C08}" destId="{C8BACC09-62D8-4A7C-A260-1DB531EA3421}" srcOrd="0" destOrd="0" parTransId="{600B3491-9D31-49F3-AE68-0EC8B6616A86}" sibTransId="{A0B68774-954D-4AE5-9475-83B3D4D0F67A}"/>
    <dgm:cxn modelId="{E8B34715-0660-4377-94C7-49FEF42A2FA8}" type="presOf" srcId="{C8BACC09-62D8-4A7C-A260-1DB531EA3421}" destId="{EDE2357A-13CC-4840-80F5-FB69510C7D75}" srcOrd="0" destOrd="0" presId="urn:microsoft.com/office/officeart/2008/layout/HorizontalMultiLevelHierarchy"/>
    <dgm:cxn modelId="{47A49076-5A69-43AD-BD03-2EFED6E9DD3F}" type="presOf" srcId="{3EF4CD73-D173-4E74-895D-7A53568C9620}" destId="{6CA4EE93-AD37-45E8-9ECE-429A53C6E8EF}" srcOrd="0" destOrd="0" presId="urn:microsoft.com/office/officeart/2008/layout/HorizontalMultiLevelHierarchy"/>
    <dgm:cxn modelId="{7A86E391-0478-44E7-9884-6D4039342717}" type="presOf" srcId="{BB9750DF-4A72-46ED-8C38-4DF39C0E5CDA}" destId="{79213FAC-04CE-4F4C-A79B-1DE2A1F56A0E}" srcOrd="0" destOrd="0" presId="urn:microsoft.com/office/officeart/2008/layout/HorizontalMultiLevelHierarchy"/>
    <dgm:cxn modelId="{8004BE8F-1A6F-4DC4-8208-D4A68BAC296E}" type="presOf" srcId="{3D70BDF1-B2CD-4AE3-A7A6-01BF45243C08}" destId="{E0474A69-EEC6-491E-B079-C6154557E287}" srcOrd="0" destOrd="0" presId="urn:microsoft.com/office/officeart/2008/layout/HorizontalMultiLevelHierarchy"/>
    <dgm:cxn modelId="{B85CF2D5-53AF-4A04-921B-EABB701C9957}" type="presParOf" srcId="{96AF6A9D-A12B-406A-9114-D3220170D62D}" destId="{2D856605-8B7F-4720-B795-AD25E0DBA96F}" srcOrd="0" destOrd="0" presId="urn:microsoft.com/office/officeart/2008/layout/HorizontalMultiLevelHierarchy"/>
    <dgm:cxn modelId="{873A76F3-7E76-41F2-8D89-E6187AD383FB}" type="presParOf" srcId="{2D856605-8B7F-4720-B795-AD25E0DBA96F}" destId="{E0474A69-EEC6-491E-B079-C6154557E287}" srcOrd="0" destOrd="0" presId="urn:microsoft.com/office/officeart/2008/layout/HorizontalMultiLevelHierarchy"/>
    <dgm:cxn modelId="{16CD912F-57B1-4902-BB7C-7E7D88B3791F}" type="presParOf" srcId="{2D856605-8B7F-4720-B795-AD25E0DBA96F}" destId="{B4CBC1AD-996A-4C3D-869C-EA0B7F68F864}" srcOrd="1" destOrd="0" presId="urn:microsoft.com/office/officeart/2008/layout/HorizontalMultiLevelHierarchy"/>
    <dgm:cxn modelId="{84A5EB44-AD94-476E-BDCA-7223AFDAC3C8}" type="presParOf" srcId="{B4CBC1AD-996A-4C3D-869C-EA0B7F68F864}" destId="{7D8B2467-D3C2-4E1A-9EBE-65F358F1087A}" srcOrd="0" destOrd="0" presId="urn:microsoft.com/office/officeart/2008/layout/HorizontalMultiLevelHierarchy"/>
    <dgm:cxn modelId="{B3D76A42-B22B-4A89-9995-C08D3D03E2E1}" type="presParOf" srcId="{7D8B2467-D3C2-4E1A-9EBE-65F358F1087A}" destId="{B9BEDCF7-C765-4190-8F02-2F85B20FEF67}" srcOrd="0" destOrd="0" presId="urn:microsoft.com/office/officeart/2008/layout/HorizontalMultiLevelHierarchy"/>
    <dgm:cxn modelId="{CB2D8A58-1865-4E26-9621-6F9EE0E0FC9C}" type="presParOf" srcId="{B4CBC1AD-996A-4C3D-869C-EA0B7F68F864}" destId="{5EA9B5C3-EA0F-4EF7-8436-00096BE51D44}" srcOrd="1" destOrd="0" presId="urn:microsoft.com/office/officeart/2008/layout/HorizontalMultiLevelHierarchy"/>
    <dgm:cxn modelId="{8FD1AD1C-B6D4-4AC6-94E4-0F66ECD88CB8}" type="presParOf" srcId="{5EA9B5C3-EA0F-4EF7-8436-00096BE51D44}" destId="{EDE2357A-13CC-4840-80F5-FB69510C7D75}" srcOrd="0" destOrd="0" presId="urn:microsoft.com/office/officeart/2008/layout/HorizontalMultiLevelHierarchy"/>
    <dgm:cxn modelId="{40D5D486-D575-4B7C-91B3-4322F3302451}" type="presParOf" srcId="{5EA9B5C3-EA0F-4EF7-8436-00096BE51D44}" destId="{AD9F0A8B-792D-49DE-874E-593414BA60E4}" srcOrd="1" destOrd="0" presId="urn:microsoft.com/office/officeart/2008/layout/HorizontalMultiLevelHierarchy"/>
    <dgm:cxn modelId="{B91D2106-DCBC-45FD-9871-05FA00D9D8DE}" type="presParOf" srcId="{B4CBC1AD-996A-4C3D-869C-EA0B7F68F864}" destId="{DE4408E0-FE47-4E4E-8B27-16874A2BB543}" srcOrd="2" destOrd="0" presId="urn:microsoft.com/office/officeart/2008/layout/HorizontalMultiLevelHierarchy"/>
    <dgm:cxn modelId="{C7E3356B-ADF7-40AE-9E55-1515D81FB30D}" type="presParOf" srcId="{DE4408E0-FE47-4E4E-8B27-16874A2BB543}" destId="{6CDFBCD4-475B-4768-B39B-181B676F5087}" srcOrd="0" destOrd="0" presId="urn:microsoft.com/office/officeart/2008/layout/HorizontalMultiLevelHierarchy"/>
    <dgm:cxn modelId="{60B8A091-9C31-4D0D-A591-0EDF6C5BFC1B}" type="presParOf" srcId="{B4CBC1AD-996A-4C3D-869C-EA0B7F68F864}" destId="{93AE682E-BC3F-4961-A037-95FC5B1D5BB5}" srcOrd="3" destOrd="0" presId="urn:microsoft.com/office/officeart/2008/layout/HorizontalMultiLevelHierarchy"/>
    <dgm:cxn modelId="{20C805E4-9115-48F6-8BB7-3AC6C3E71787}" type="presParOf" srcId="{93AE682E-BC3F-4961-A037-95FC5B1D5BB5}" destId="{B58E850E-37AD-4CE0-BDDC-FD5D8F1D647B}" srcOrd="0" destOrd="0" presId="urn:microsoft.com/office/officeart/2008/layout/HorizontalMultiLevelHierarchy"/>
    <dgm:cxn modelId="{B1E9A18D-3079-4F59-9F10-A74742C1F5E3}" type="presParOf" srcId="{93AE682E-BC3F-4961-A037-95FC5B1D5BB5}" destId="{EBF8204A-B565-46C3-97B4-3981E14F5830}" srcOrd="1" destOrd="0" presId="urn:microsoft.com/office/officeart/2008/layout/HorizontalMultiLevelHierarchy"/>
    <dgm:cxn modelId="{F8858C36-F6B7-42F4-8EFB-6DF68022FE70}" type="presParOf" srcId="{B4CBC1AD-996A-4C3D-869C-EA0B7F68F864}" destId="{0D21C875-DA3B-436B-8585-E694CFC43AB2}" srcOrd="4" destOrd="0" presId="urn:microsoft.com/office/officeart/2008/layout/HorizontalMultiLevelHierarchy"/>
    <dgm:cxn modelId="{1386873B-EF69-412E-A4BD-1C9C2AE7CF16}" type="presParOf" srcId="{0D21C875-DA3B-436B-8585-E694CFC43AB2}" destId="{1748E2CB-0007-4F61-8EA3-35432689FDA6}" srcOrd="0" destOrd="0" presId="urn:microsoft.com/office/officeart/2008/layout/HorizontalMultiLevelHierarchy"/>
    <dgm:cxn modelId="{5CE56C98-8D81-40C8-853E-7CCD3034D11F}" type="presParOf" srcId="{B4CBC1AD-996A-4C3D-869C-EA0B7F68F864}" destId="{81FCCCBA-FABD-44D2-AB6E-37AAD576BEF8}" srcOrd="5" destOrd="0" presId="urn:microsoft.com/office/officeart/2008/layout/HorizontalMultiLevelHierarchy"/>
    <dgm:cxn modelId="{C9E69BE8-9A8C-4CD1-8FE4-D62E75F238F4}" type="presParOf" srcId="{81FCCCBA-FABD-44D2-AB6E-37AAD576BEF8}" destId="{79213FAC-04CE-4F4C-A79B-1DE2A1F56A0E}" srcOrd="0" destOrd="0" presId="urn:microsoft.com/office/officeart/2008/layout/HorizontalMultiLevelHierarchy"/>
    <dgm:cxn modelId="{9FFA1F87-8A8A-4436-B304-D39C1D60F690}" type="presParOf" srcId="{81FCCCBA-FABD-44D2-AB6E-37AAD576BEF8}" destId="{D811DBE7-0E2B-42A1-8FD8-DF73510461E3}" srcOrd="1" destOrd="0" presId="urn:microsoft.com/office/officeart/2008/layout/HorizontalMultiLevelHierarchy"/>
    <dgm:cxn modelId="{304F9B12-7E17-46E5-8D4A-328865B2C6C4}" type="presParOf" srcId="{B4CBC1AD-996A-4C3D-869C-EA0B7F68F864}" destId="{13E3A8FB-41C0-4DB9-B852-CC25100864B6}" srcOrd="6" destOrd="0" presId="urn:microsoft.com/office/officeart/2008/layout/HorizontalMultiLevelHierarchy"/>
    <dgm:cxn modelId="{6B2A8A2C-DE51-4AAE-BC32-3728B1B33AD5}" type="presParOf" srcId="{13E3A8FB-41C0-4DB9-B852-CC25100864B6}" destId="{8BC72060-24A9-46A6-AD01-ADC1AE5A6F19}" srcOrd="0" destOrd="0" presId="urn:microsoft.com/office/officeart/2008/layout/HorizontalMultiLevelHierarchy"/>
    <dgm:cxn modelId="{55CA6993-2C66-4333-91B8-E672BF06247E}" type="presParOf" srcId="{B4CBC1AD-996A-4C3D-869C-EA0B7F68F864}" destId="{63D2B1B7-D3D8-4403-9666-D966C5856FE7}" srcOrd="7" destOrd="0" presId="urn:microsoft.com/office/officeart/2008/layout/HorizontalMultiLevelHierarchy"/>
    <dgm:cxn modelId="{497AAC2F-4F9B-4CAE-ACFB-80EA91D0A871}" type="presParOf" srcId="{63D2B1B7-D3D8-4403-9666-D966C5856FE7}" destId="{6CA4EE93-AD37-45E8-9ECE-429A53C6E8EF}" srcOrd="0" destOrd="0" presId="urn:microsoft.com/office/officeart/2008/layout/HorizontalMultiLevelHierarchy"/>
    <dgm:cxn modelId="{9100FF34-CF43-46BB-94BF-95B3BC97CE43}" type="presParOf" srcId="{63D2B1B7-D3D8-4403-9666-D966C5856FE7}" destId="{3F7D8271-5834-4F88-82AF-D25439CA369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BE6009-A306-4747-99A2-97297D7E09E2}" type="doc">
      <dgm:prSet loTypeId="urn:microsoft.com/office/officeart/2005/8/layout/chart3" loCatId="relationship" qsTypeId="urn:microsoft.com/office/officeart/2005/8/quickstyle/simple1" qsCatId="simple" csTypeId="urn:microsoft.com/office/officeart/2005/8/colors/colorful5" csCatId="colorful" phldr="1"/>
      <dgm:spPr/>
    </dgm:pt>
    <dgm:pt modelId="{954AA791-94D6-4255-B12F-4C542CD0C4E6}">
      <dgm:prSet phldrT="[文本]"/>
      <dgm:spPr/>
      <dgm:t>
        <a:bodyPr/>
        <a:lstStyle/>
        <a:p>
          <a:r>
            <a:rPr lang="zh-CN" altLang="en-US" dirty="0" smtClean="0">
              <a:latin typeface="微软雅黑" panose="020B0503020204020204" pitchFamily="34" charset="-122"/>
              <a:ea typeface="微软雅黑" panose="020B0503020204020204" pitchFamily="34" charset="-122"/>
            </a:rPr>
            <a:t>私有云</a:t>
          </a:r>
          <a:endParaRPr lang="zh-CN" altLang="en-US" dirty="0"/>
        </a:p>
      </dgm:t>
    </dgm:pt>
    <dgm:pt modelId="{05C9F182-A37A-42C5-9268-50D5F6CD04D3}" type="parTrans" cxnId="{E5A6080E-99AE-4A19-9F51-F7B3814A81EB}">
      <dgm:prSet/>
      <dgm:spPr/>
      <dgm:t>
        <a:bodyPr/>
        <a:lstStyle/>
        <a:p>
          <a:endParaRPr lang="zh-CN" altLang="en-US"/>
        </a:p>
      </dgm:t>
    </dgm:pt>
    <dgm:pt modelId="{A0E1FB59-7BEC-4612-8F7A-25B7917A6FDE}" type="sibTrans" cxnId="{E5A6080E-99AE-4A19-9F51-F7B3814A81EB}">
      <dgm:prSet/>
      <dgm:spPr/>
      <dgm:t>
        <a:bodyPr/>
        <a:lstStyle/>
        <a:p>
          <a:endParaRPr lang="zh-CN" altLang="en-US"/>
        </a:p>
      </dgm:t>
    </dgm:pt>
    <dgm:pt modelId="{C338CF81-5683-4AF9-BD8C-E033251CC6D0}">
      <dgm:prSet phldrT="[文本]"/>
      <dgm:spPr/>
      <dgm:t>
        <a:bodyPr/>
        <a:lstStyle/>
        <a:p>
          <a:r>
            <a:rPr lang="zh-CN" altLang="en-US" dirty="0" smtClean="0">
              <a:latin typeface="微软雅黑" panose="020B0503020204020204" pitchFamily="34" charset="-122"/>
              <a:ea typeface="微软雅黑" panose="020B0503020204020204" pitchFamily="34" charset="-122"/>
            </a:rPr>
            <a:t>混合云</a:t>
          </a:r>
          <a:endParaRPr lang="zh-CN" altLang="en-US" dirty="0"/>
        </a:p>
      </dgm:t>
    </dgm:pt>
    <dgm:pt modelId="{9465A264-A4B9-404F-8709-CA88EE66B491}" type="parTrans" cxnId="{D7188F91-0BCC-4236-85D8-50D0B0A42B76}">
      <dgm:prSet/>
      <dgm:spPr/>
      <dgm:t>
        <a:bodyPr/>
        <a:lstStyle/>
        <a:p>
          <a:endParaRPr lang="zh-CN" altLang="en-US"/>
        </a:p>
      </dgm:t>
    </dgm:pt>
    <dgm:pt modelId="{BE9D0D85-F897-4606-B301-73FAC9B13C8E}" type="sibTrans" cxnId="{D7188F91-0BCC-4236-85D8-50D0B0A42B76}">
      <dgm:prSet/>
      <dgm:spPr/>
      <dgm:t>
        <a:bodyPr/>
        <a:lstStyle/>
        <a:p>
          <a:endParaRPr lang="zh-CN" altLang="en-US"/>
        </a:p>
      </dgm:t>
    </dgm:pt>
    <dgm:pt modelId="{AB77DCE5-C633-4840-A00C-3D0C7E0DC5CD}">
      <dgm:prSet phldrT="[文本]"/>
      <dgm:spPr/>
      <dgm:t>
        <a:bodyPr/>
        <a:lstStyle/>
        <a:p>
          <a:r>
            <a:rPr lang="zh-CN" altLang="en-US" dirty="0" smtClean="0">
              <a:latin typeface="微软雅黑" panose="020B0503020204020204" pitchFamily="34" charset="-122"/>
              <a:ea typeface="微软雅黑" panose="020B0503020204020204" pitchFamily="34" charset="-122"/>
            </a:rPr>
            <a:t>公有云</a:t>
          </a:r>
          <a:endParaRPr lang="zh-CN" altLang="en-US" dirty="0"/>
        </a:p>
      </dgm:t>
    </dgm:pt>
    <dgm:pt modelId="{6851CA48-D7F2-4944-B7BF-D345CB85F061}" type="parTrans" cxnId="{87A30671-D872-411A-B205-A34D66E10680}">
      <dgm:prSet/>
      <dgm:spPr/>
      <dgm:t>
        <a:bodyPr/>
        <a:lstStyle/>
        <a:p>
          <a:endParaRPr lang="zh-CN" altLang="en-US"/>
        </a:p>
      </dgm:t>
    </dgm:pt>
    <dgm:pt modelId="{6860828D-C569-40B1-AA8C-B8ADD4728603}" type="sibTrans" cxnId="{87A30671-D872-411A-B205-A34D66E10680}">
      <dgm:prSet/>
      <dgm:spPr/>
      <dgm:t>
        <a:bodyPr/>
        <a:lstStyle/>
        <a:p>
          <a:endParaRPr lang="zh-CN" altLang="en-US"/>
        </a:p>
      </dgm:t>
    </dgm:pt>
    <dgm:pt modelId="{ECD2EE24-DE9A-4AB9-85A9-85ED5CEFA449}" type="pres">
      <dgm:prSet presAssocID="{41BE6009-A306-4747-99A2-97297D7E09E2}" presName="compositeShape" presStyleCnt="0">
        <dgm:presLayoutVars>
          <dgm:chMax val="7"/>
          <dgm:dir/>
          <dgm:resizeHandles val="exact"/>
        </dgm:presLayoutVars>
      </dgm:prSet>
      <dgm:spPr/>
    </dgm:pt>
    <dgm:pt modelId="{D3E9935A-CC73-448D-8FCB-BFA1780F0076}" type="pres">
      <dgm:prSet presAssocID="{41BE6009-A306-4747-99A2-97297D7E09E2}" presName="wedge1" presStyleLbl="node1" presStyleIdx="0" presStyleCnt="3" custLinFactNeighborX="-6147" custLinFactNeighborY="2382"/>
      <dgm:spPr/>
      <dgm:t>
        <a:bodyPr/>
        <a:lstStyle/>
        <a:p>
          <a:endParaRPr lang="zh-CN" altLang="en-US"/>
        </a:p>
      </dgm:t>
    </dgm:pt>
    <dgm:pt modelId="{3741D0F0-ACF0-41CD-98C8-3D42D8EAEFC4}" type="pres">
      <dgm:prSet presAssocID="{41BE6009-A306-4747-99A2-97297D7E09E2}" presName="wedge1Tx" presStyleLbl="node1" presStyleIdx="0" presStyleCnt="3">
        <dgm:presLayoutVars>
          <dgm:chMax val="0"/>
          <dgm:chPref val="0"/>
          <dgm:bulletEnabled val="1"/>
        </dgm:presLayoutVars>
      </dgm:prSet>
      <dgm:spPr/>
      <dgm:t>
        <a:bodyPr/>
        <a:lstStyle/>
        <a:p>
          <a:endParaRPr lang="zh-CN" altLang="en-US"/>
        </a:p>
      </dgm:t>
    </dgm:pt>
    <dgm:pt modelId="{A79B40AF-90AC-4CF2-89C8-67CD3621F748}" type="pres">
      <dgm:prSet presAssocID="{41BE6009-A306-4747-99A2-97297D7E09E2}" presName="wedge2" presStyleLbl="node1" presStyleIdx="1" presStyleCnt="3"/>
      <dgm:spPr/>
      <dgm:t>
        <a:bodyPr/>
        <a:lstStyle/>
        <a:p>
          <a:endParaRPr lang="zh-CN" altLang="en-US"/>
        </a:p>
      </dgm:t>
    </dgm:pt>
    <dgm:pt modelId="{5A0C3CC5-26C1-4761-ADE7-566C7580314C}" type="pres">
      <dgm:prSet presAssocID="{41BE6009-A306-4747-99A2-97297D7E09E2}" presName="wedge2Tx" presStyleLbl="node1" presStyleIdx="1" presStyleCnt="3">
        <dgm:presLayoutVars>
          <dgm:chMax val="0"/>
          <dgm:chPref val="0"/>
          <dgm:bulletEnabled val="1"/>
        </dgm:presLayoutVars>
      </dgm:prSet>
      <dgm:spPr/>
      <dgm:t>
        <a:bodyPr/>
        <a:lstStyle/>
        <a:p>
          <a:endParaRPr lang="zh-CN" altLang="en-US"/>
        </a:p>
      </dgm:t>
    </dgm:pt>
    <dgm:pt modelId="{D4AE7CD0-825B-4D4B-9C15-34DC28A30BE3}" type="pres">
      <dgm:prSet presAssocID="{41BE6009-A306-4747-99A2-97297D7E09E2}" presName="wedge3" presStyleLbl="node1" presStyleIdx="2" presStyleCnt="3"/>
      <dgm:spPr/>
      <dgm:t>
        <a:bodyPr/>
        <a:lstStyle/>
        <a:p>
          <a:endParaRPr lang="zh-CN" altLang="en-US"/>
        </a:p>
      </dgm:t>
    </dgm:pt>
    <dgm:pt modelId="{83ACE431-AE41-4B2C-9317-F5D183083804}" type="pres">
      <dgm:prSet presAssocID="{41BE6009-A306-4747-99A2-97297D7E09E2}" presName="wedge3Tx" presStyleLbl="node1" presStyleIdx="2" presStyleCnt="3">
        <dgm:presLayoutVars>
          <dgm:chMax val="0"/>
          <dgm:chPref val="0"/>
          <dgm:bulletEnabled val="1"/>
        </dgm:presLayoutVars>
      </dgm:prSet>
      <dgm:spPr/>
      <dgm:t>
        <a:bodyPr/>
        <a:lstStyle/>
        <a:p>
          <a:endParaRPr lang="zh-CN" altLang="en-US"/>
        </a:p>
      </dgm:t>
    </dgm:pt>
  </dgm:ptLst>
  <dgm:cxnLst>
    <dgm:cxn modelId="{FB563E2B-CA7E-4446-80D0-65D9FBD78E05}" type="presOf" srcId="{AB77DCE5-C633-4840-A00C-3D0C7E0DC5CD}" destId="{D4AE7CD0-825B-4D4B-9C15-34DC28A30BE3}" srcOrd="0" destOrd="0" presId="urn:microsoft.com/office/officeart/2005/8/layout/chart3"/>
    <dgm:cxn modelId="{BA94BE1B-D003-4E66-9D03-DF9F47D4331A}" type="presOf" srcId="{AB77DCE5-C633-4840-A00C-3D0C7E0DC5CD}" destId="{83ACE431-AE41-4B2C-9317-F5D183083804}" srcOrd="1" destOrd="0" presId="urn:microsoft.com/office/officeart/2005/8/layout/chart3"/>
    <dgm:cxn modelId="{E5A6080E-99AE-4A19-9F51-F7B3814A81EB}" srcId="{41BE6009-A306-4747-99A2-97297D7E09E2}" destId="{954AA791-94D6-4255-B12F-4C542CD0C4E6}" srcOrd="0" destOrd="0" parTransId="{05C9F182-A37A-42C5-9268-50D5F6CD04D3}" sibTransId="{A0E1FB59-7BEC-4612-8F7A-25B7917A6FDE}"/>
    <dgm:cxn modelId="{25D0A6CC-714C-4C48-ADEF-0AFDCA0926E8}" type="presOf" srcId="{41BE6009-A306-4747-99A2-97297D7E09E2}" destId="{ECD2EE24-DE9A-4AB9-85A9-85ED5CEFA449}" srcOrd="0" destOrd="0" presId="urn:microsoft.com/office/officeart/2005/8/layout/chart3"/>
    <dgm:cxn modelId="{3961C478-412D-4313-AB04-D33BFE28B594}" type="presOf" srcId="{C338CF81-5683-4AF9-BD8C-E033251CC6D0}" destId="{5A0C3CC5-26C1-4761-ADE7-566C7580314C}" srcOrd="1" destOrd="0" presId="urn:microsoft.com/office/officeart/2005/8/layout/chart3"/>
    <dgm:cxn modelId="{D7188F91-0BCC-4236-85D8-50D0B0A42B76}" srcId="{41BE6009-A306-4747-99A2-97297D7E09E2}" destId="{C338CF81-5683-4AF9-BD8C-E033251CC6D0}" srcOrd="1" destOrd="0" parTransId="{9465A264-A4B9-404F-8709-CA88EE66B491}" sibTransId="{BE9D0D85-F897-4606-B301-73FAC9B13C8E}"/>
    <dgm:cxn modelId="{87A30671-D872-411A-B205-A34D66E10680}" srcId="{41BE6009-A306-4747-99A2-97297D7E09E2}" destId="{AB77DCE5-C633-4840-A00C-3D0C7E0DC5CD}" srcOrd="2" destOrd="0" parTransId="{6851CA48-D7F2-4944-B7BF-D345CB85F061}" sibTransId="{6860828D-C569-40B1-AA8C-B8ADD4728603}"/>
    <dgm:cxn modelId="{95A98AA9-A6B3-4A5B-BFFC-666988CE8CD2}" type="presOf" srcId="{C338CF81-5683-4AF9-BD8C-E033251CC6D0}" destId="{A79B40AF-90AC-4CF2-89C8-67CD3621F748}" srcOrd="0" destOrd="0" presId="urn:microsoft.com/office/officeart/2005/8/layout/chart3"/>
    <dgm:cxn modelId="{77649B76-1892-4AFF-BB95-D79BA564535D}" type="presOf" srcId="{954AA791-94D6-4255-B12F-4C542CD0C4E6}" destId="{D3E9935A-CC73-448D-8FCB-BFA1780F0076}" srcOrd="0" destOrd="0" presId="urn:microsoft.com/office/officeart/2005/8/layout/chart3"/>
    <dgm:cxn modelId="{6899B76F-91D2-427D-A2F4-74DF54F711E4}" type="presOf" srcId="{954AA791-94D6-4255-B12F-4C542CD0C4E6}" destId="{3741D0F0-ACF0-41CD-98C8-3D42D8EAEFC4}" srcOrd="1" destOrd="0" presId="urn:microsoft.com/office/officeart/2005/8/layout/chart3"/>
    <dgm:cxn modelId="{C3AF224F-6AA0-476F-A21F-7A619892343E}" type="presParOf" srcId="{ECD2EE24-DE9A-4AB9-85A9-85ED5CEFA449}" destId="{D3E9935A-CC73-448D-8FCB-BFA1780F0076}" srcOrd="0" destOrd="0" presId="urn:microsoft.com/office/officeart/2005/8/layout/chart3"/>
    <dgm:cxn modelId="{A3D84FCD-8B29-459B-9F7D-EFC703FC5A45}" type="presParOf" srcId="{ECD2EE24-DE9A-4AB9-85A9-85ED5CEFA449}" destId="{3741D0F0-ACF0-41CD-98C8-3D42D8EAEFC4}" srcOrd="1" destOrd="0" presId="urn:microsoft.com/office/officeart/2005/8/layout/chart3"/>
    <dgm:cxn modelId="{40FA6A34-C8A0-4852-AFFF-5B388B75CF2E}" type="presParOf" srcId="{ECD2EE24-DE9A-4AB9-85A9-85ED5CEFA449}" destId="{A79B40AF-90AC-4CF2-89C8-67CD3621F748}" srcOrd="2" destOrd="0" presId="urn:microsoft.com/office/officeart/2005/8/layout/chart3"/>
    <dgm:cxn modelId="{5AF289D0-58DC-42AE-B8A3-C107C55F600A}" type="presParOf" srcId="{ECD2EE24-DE9A-4AB9-85A9-85ED5CEFA449}" destId="{5A0C3CC5-26C1-4761-ADE7-566C7580314C}" srcOrd="3" destOrd="0" presId="urn:microsoft.com/office/officeart/2005/8/layout/chart3"/>
    <dgm:cxn modelId="{6B630FD2-7021-4D78-999C-7532BDEA2404}" type="presParOf" srcId="{ECD2EE24-DE9A-4AB9-85A9-85ED5CEFA449}" destId="{D4AE7CD0-825B-4D4B-9C15-34DC28A30BE3}" srcOrd="4" destOrd="0" presId="urn:microsoft.com/office/officeart/2005/8/layout/chart3"/>
    <dgm:cxn modelId="{6EC4A76A-B8B5-495E-B34F-2CB3ABFFE7BA}" type="presParOf" srcId="{ECD2EE24-DE9A-4AB9-85A9-85ED5CEFA449}" destId="{83ACE431-AE41-4B2C-9317-F5D183083804}"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35B8FE-AADD-458B-B60A-A3D53779FE5A}">
      <dsp:nvSpPr>
        <dsp:cNvPr id="0" name=""/>
        <dsp:cNvSpPr/>
      </dsp:nvSpPr>
      <dsp:spPr>
        <a:xfrm>
          <a:off x="566124" y="791009"/>
          <a:ext cx="2100806" cy="7035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kern="1200" dirty="0" smtClean="0"/>
            <a:t>结构数据模型</a:t>
          </a:r>
          <a:endParaRPr lang="zh-CN" altLang="en-US" sz="1800" kern="1200" dirty="0"/>
        </a:p>
      </dsp:txBody>
      <dsp:txXfrm>
        <a:off x="586730" y="811615"/>
        <a:ext cx="2059594" cy="662320"/>
      </dsp:txXfrm>
    </dsp:sp>
    <dsp:sp modelId="{CFFD1CF9-066D-4F30-BF45-BA2D83A25D3B}">
      <dsp:nvSpPr>
        <dsp:cNvPr id="0" name=""/>
        <dsp:cNvSpPr/>
      </dsp:nvSpPr>
      <dsp:spPr>
        <a:xfrm rot="18027933">
          <a:off x="2440798" y="724506"/>
          <a:ext cx="917410" cy="45791"/>
        </a:xfrm>
        <a:custGeom>
          <a:avLst/>
          <a:gdLst/>
          <a:ahLst/>
          <a:cxnLst/>
          <a:rect l="0" t="0" r="0" b="0"/>
          <a:pathLst>
            <a:path>
              <a:moveTo>
                <a:pt x="0" y="22895"/>
              </a:moveTo>
              <a:lnTo>
                <a:pt x="917410" y="228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876568" y="724467"/>
        <a:ext cx="45870" cy="45870"/>
      </dsp:txXfrm>
    </dsp:sp>
    <dsp:sp modelId="{4A771496-64C4-4F98-ADA0-106DA5A35F50}">
      <dsp:nvSpPr>
        <dsp:cNvPr id="0" name=""/>
        <dsp:cNvSpPr/>
      </dsp:nvSpPr>
      <dsp:spPr>
        <a:xfrm>
          <a:off x="3132076" y="262"/>
          <a:ext cx="1407065" cy="7035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zh-CN" altLang="en-US" sz="1700" kern="1200" dirty="0" smtClean="0"/>
            <a:t>数据结构</a:t>
          </a:r>
          <a:endParaRPr lang="zh-CN" altLang="en-US" sz="1700" kern="1200" dirty="0"/>
        </a:p>
      </dsp:txBody>
      <dsp:txXfrm>
        <a:off x="3152682" y="20868"/>
        <a:ext cx="1365853" cy="662320"/>
      </dsp:txXfrm>
    </dsp:sp>
    <dsp:sp modelId="{E07F3124-C574-4905-8A7B-D0BFDE4B179D}">
      <dsp:nvSpPr>
        <dsp:cNvPr id="0" name=""/>
        <dsp:cNvSpPr/>
      </dsp:nvSpPr>
      <dsp:spPr>
        <a:xfrm>
          <a:off x="2666930" y="1119880"/>
          <a:ext cx="465145" cy="45791"/>
        </a:xfrm>
        <a:custGeom>
          <a:avLst/>
          <a:gdLst/>
          <a:ahLst/>
          <a:cxnLst/>
          <a:rect l="0" t="0" r="0" b="0"/>
          <a:pathLst>
            <a:path>
              <a:moveTo>
                <a:pt x="0" y="22895"/>
              </a:moveTo>
              <a:lnTo>
                <a:pt x="465145" y="228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887875" y="1131147"/>
        <a:ext cx="23257" cy="23257"/>
      </dsp:txXfrm>
    </dsp:sp>
    <dsp:sp modelId="{61DEE9F5-E8CD-4F7B-B69C-D367D452D1F0}">
      <dsp:nvSpPr>
        <dsp:cNvPr id="0" name=""/>
        <dsp:cNvSpPr/>
      </dsp:nvSpPr>
      <dsp:spPr>
        <a:xfrm>
          <a:off x="3132076" y="791009"/>
          <a:ext cx="1407065" cy="7035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zh-CN" altLang="en-US" sz="1700" kern="1200" dirty="0" smtClean="0"/>
            <a:t>数据操作</a:t>
          </a:r>
          <a:endParaRPr lang="zh-CN" altLang="en-US" sz="1700" kern="1200" dirty="0"/>
        </a:p>
      </dsp:txBody>
      <dsp:txXfrm>
        <a:off x="3152682" y="811615"/>
        <a:ext cx="1365853" cy="662320"/>
      </dsp:txXfrm>
    </dsp:sp>
    <dsp:sp modelId="{4989A8D5-49A4-4306-982E-FDA644F3881F}">
      <dsp:nvSpPr>
        <dsp:cNvPr id="0" name=""/>
        <dsp:cNvSpPr/>
      </dsp:nvSpPr>
      <dsp:spPr>
        <a:xfrm rot="3572067">
          <a:off x="2440798" y="1515254"/>
          <a:ext cx="917410" cy="45791"/>
        </a:xfrm>
        <a:custGeom>
          <a:avLst/>
          <a:gdLst/>
          <a:ahLst/>
          <a:cxnLst/>
          <a:rect l="0" t="0" r="0" b="0"/>
          <a:pathLst>
            <a:path>
              <a:moveTo>
                <a:pt x="0" y="22895"/>
              </a:moveTo>
              <a:lnTo>
                <a:pt x="917410" y="228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876568" y="1515214"/>
        <a:ext cx="45870" cy="45870"/>
      </dsp:txXfrm>
    </dsp:sp>
    <dsp:sp modelId="{C2E0B411-ADE7-46BD-920C-EA44FE146BD6}">
      <dsp:nvSpPr>
        <dsp:cNvPr id="0" name=""/>
        <dsp:cNvSpPr/>
      </dsp:nvSpPr>
      <dsp:spPr>
        <a:xfrm>
          <a:off x="3132076" y="1581757"/>
          <a:ext cx="1407065" cy="7035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zh-CN" altLang="en-US" sz="1700" kern="1200" dirty="0" smtClean="0"/>
            <a:t>数据完整性约束</a:t>
          </a:r>
          <a:endParaRPr lang="zh-CN" altLang="en-US" sz="1700" kern="1200" dirty="0"/>
        </a:p>
      </dsp:txBody>
      <dsp:txXfrm>
        <a:off x="3152682" y="1602363"/>
        <a:ext cx="1365853" cy="662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56C7F-1000-4EF7-967E-9C9A9591A77F}">
      <dsp:nvSpPr>
        <dsp:cNvPr id="0" name=""/>
        <dsp:cNvSpPr/>
      </dsp:nvSpPr>
      <dsp:spPr>
        <a:xfrm>
          <a:off x="3019375" y="995693"/>
          <a:ext cx="2136230" cy="370750"/>
        </a:xfrm>
        <a:custGeom>
          <a:avLst/>
          <a:gdLst/>
          <a:ahLst/>
          <a:cxnLst/>
          <a:rect l="0" t="0" r="0" b="0"/>
          <a:pathLst>
            <a:path>
              <a:moveTo>
                <a:pt x="0" y="0"/>
              </a:moveTo>
              <a:lnTo>
                <a:pt x="0" y="185375"/>
              </a:lnTo>
              <a:lnTo>
                <a:pt x="2136230" y="185375"/>
              </a:lnTo>
              <a:lnTo>
                <a:pt x="2136230" y="3707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ED208C-9B5D-4E20-93F1-B254DD4844C3}">
      <dsp:nvSpPr>
        <dsp:cNvPr id="0" name=""/>
        <dsp:cNvSpPr/>
      </dsp:nvSpPr>
      <dsp:spPr>
        <a:xfrm>
          <a:off x="2973655" y="995693"/>
          <a:ext cx="91440" cy="370750"/>
        </a:xfrm>
        <a:custGeom>
          <a:avLst/>
          <a:gdLst/>
          <a:ahLst/>
          <a:cxnLst/>
          <a:rect l="0" t="0" r="0" b="0"/>
          <a:pathLst>
            <a:path>
              <a:moveTo>
                <a:pt x="45720" y="0"/>
              </a:moveTo>
              <a:lnTo>
                <a:pt x="45720" y="3707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663EE2-117A-4C2E-9A61-A3FBC038399E}">
      <dsp:nvSpPr>
        <dsp:cNvPr id="0" name=""/>
        <dsp:cNvSpPr/>
      </dsp:nvSpPr>
      <dsp:spPr>
        <a:xfrm>
          <a:off x="883145" y="995693"/>
          <a:ext cx="2136230" cy="370750"/>
        </a:xfrm>
        <a:custGeom>
          <a:avLst/>
          <a:gdLst/>
          <a:ahLst/>
          <a:cxnLst/>
          <a:rect l="0" t="0" r="0" b="0"/>
          <a:pathLst>
            <a:path>
              <a:moveTo>
                <a:pt x="2136230" y="0"/>
              </a:moveTo>
              <a:lnTo>
                <a:pt x="2136230" y="185375"/>
              </a:lnTo>
              <a:lnTo>
                <a:pt x="0" y="185375"/>
              </a:lnTo>
              <a:lnTo>
                <a:pt x="0" y="3707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4CEBDF-3BB6-42AB-9C39-EEEF38F420D5}">
      <dsp:nvSpPr>
        <dsp:cNvPr id="0" name=""/>
        <dsp:cNvSpPr/>
      </dsp:nvSpPr>
      <dsp:spPr>
        <a:xfrm>
          <a:off x="1358836" y="112953"/>
          <a:ext cx="3321078" cy="8827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CN" altLang="en-US" sz="2200" kern="1200" dirty="0" smtClean="0"/>
            <a:t>结构数据模型</a:t>
          </a:r>
          <a:endParaRPr lang="zh-CN" altLang="en-US" sz="2200" kern="1200" dirty="0"/>
        </a:p>
      </dsp:txBody>
      <dsp:txXfrm>
        <a:off x="1358836" y="112953"/>
        <a:ext cx="3321078" cy="882739"/>
      </dsp:txXfrm>
    </dsp:sp>
    <dsp:sp modelId="{F085DE82-889C-4826-BA3C-9B63ACCCF820}">
      <dsp:nvSpPr>
        <dsp:cNvPr id="0" name=""/>
        <dsp:cNvSpPr/>
      </dsp:nvSpPr>
      <dsp:spPr>
        <a:xfrm>
          <a:off x="405" y="1366444"/>
          <a:ext cx="1765479" cy="8827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CN" altLang="en-US" sz="2200" kern="1200" dirty="0" smtClean="0">
              <a:latin typeface="微软雅黑" panose="020B0503020204020204" pitchFamily="34" charset="-122"/>
              <a:ea typeface="微软雅黑" panose="020B0503020204020204" pitchFamily="34" charset="-122"/>
            </a:rPr>
            <a:t>层次数据模型</a:t>
          </a:r>
          <a:endParaRPr lang="zh-CN" altLang="en-US" sz="2200" kern="1200" dirty="0"/>
        </a:p>
      </dsp:txBody>
      <dsp:txXfrm>
        <a:off x="405" y="1366444"/>
        <a:ext cx="1765479" cy="882739"/>
      </dsp:txXfrm>
    </dsp:sp>
    <dsp:sp modelId="{EDB47B8E-E783-473E-A8A9-FEF7EEB3A542}">
      <dsp:nvSpPr>
        <dsp:cNvPr id="0" name=""/>
        <dsp:cNvSpPr/>
      </dsp:nvSpPr>
      <dsp:spPr>
        <a:xfrm>
          <a:off x="2136635" y="1366444"/>
          <a:ext cx="1765479" cy="8827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CN" altLang="en-US" sz="2200" kern="1200" dirty="0" smtClean="0">
              <a:latin typeface="微软雅黑" panose="020B0503020204020204" pitchFamily="34" charset="-122"/>
              <a:ea typeface="微软雅黑" panose="020B0503020204020204" pitchFamily="34" charset="-122"/>
            </a:rPr>
            <a:t>网状数据模型</a:t>
          </a:r>
          <a:endParaRPr lang="zh-CN" altLang="en-US" sz="2200" kern="1200" dirty="0"/>
        </a:p>
      </dsp:txBody>
      <dsp:txXfrm>
        <a:off x="2136635" y="1366444"/>
        <a:ext cx="1765479" cy="882739"/>
      </dsp:txXfrm>
    </dsp:sp>
    <dsp:sp modelId="{0DB38B43-6428-4486-9C43-D495A127D122}">
      <dsp:nvSpPr>
        <dsp:cNvPr id="0" name=""/>
        <dsp:cNvSpPr/>
      </dsp:nvSpPr>
      <dsp:spPr>
        <a:xfrm>
          <a:off x="4272865" y="1366444"/>
          <a:ext cx="1765479" cy="8827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CN" altLang="en-US" sz="2200" kern="1200" dirty="0" smtClean="0">
              <a:latin typeface="微软雅黑" panose="020B0503020204020204" pitchFamily="34" charset="-122"/>
              <a:ea typeface="微软雅黑" panose="020B0503020204020204" pitchFamily="34" charset="-122"/>
            </a:rPr>
            <a:t>关系数据模型</a:t>
          </a:r>
          <a:endParaRPr lang="zh-CN" altLang="en-US" sz="2200" kern="1200" dirty="0"/>
        </a:p>
      </dsp:txBody>
      <dsp:txXfrm>
        <a:off x="4272865" y="1366444"/>
        <a:ext cx="1765479" cy="8827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397E5D-00F0-4021-B265-26E0F6CC7D08}">
      <dsp:nvSpPr>
        <dsp:cNvPr id="0" name=""/>
        <dsp:cNvSpPr/>
      </dsp:nvSpPr>
      <dsp:spPr>
        <a:xfrm>
          <a:off x="1150" y="891565"/>
          <a:ext cx="1389215" cy="6946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CN" altLang="en-US" sz="2300" kern="1200" dirty="0" smtClean="0"/>
            <a:t>连接</a:t>
          </a:r>
          <a:endParaRPr lang="zh-CN" altLang="en-US" sz="2300" kern="1200" dirty="0"/>
        </a:p>
      </dsp:txBody>
      <dsp:txXfrm>
        <a:off x="21494" y="911909"/>
        <a:ext cx="1348527" cy="653919"/>
      </dsp:txXfrm>
    </dsp:sp>
    <dsp:sp modelId="{C19B0B58-9C45-4292-8BDB-901A3B2EC35B}">
      <dsp:nvSpPr>
        <dsp:cNvPr id="0" name=""/>
        <dsp:cNvSpPr/>
      </dsp:nvSpPr>
      <dsp:spPr>
        <a:xfrm rot="18422719">
          <a:off x="1195437" y="829870"/>
          <a:ext cx="980641" cy="35288"/>
        </a:xfrm>
        <a:custGeom>
          <a:avLst/>
          <a:gdLst/>
          <a:ahLst/>
          <a:cxnLst/>
          <a:rect l="0" t="0" r="0" b="0"/>
          <a:pathLst>
            <a:path>
              <a:moveTo>
                <a:pt x="0" y="17644"/>
              </a:moveTo>
              <a:lnTo>
                <a:pt x="980641" y="1764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661241" y="822998"/>
        <a:ext cx="49032" cy="49032"/>
      </dsp:txXfrm>
    </dsp:sp>
    <dsp:sp modelId="{8E371BFD-E5E8-4EFC-B3CD-0D6227970A76}">
      <dsp:nvSpPr>
        <dsp:cNvPr id="0" name=""/>
        <dsp:cNvSpPr/>
      </dsp:nvSpPr>
      <dsp:spPr>
        <a:xfrm>
          <a:off x="1981149" y="108857"/>
          <a:ext cx="1389215" cy="6946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CN" altLang="en-US" sz="2300" kern="1200" dirty="0" smtClean="0"/>
            <a:t>内连接</a:t>
          </a:r>
          <a:r>
            <a:rPr lang="en-US" altLang="zh-CN" sz="2300" kern="1200" dirty="0" smtClean="0"/>
            <a:t>	</a:t>
          </a:r>
          <a:endParaRPr lang="zh-CN" altLang="en-US" sz="2300" kern="1200" dirty="0"/>
        </a:p>
      </dsp:txBody>
      <dsp:txXfrm>
        <a:off x="2001493" y="129201"/>
        <a:ext cx="1348527" cy="653919"/>
      </dsp:txXfrm>
    </dsp:sp>
    <dsp:sp modelId="{21516A63-72B4-4244-89EF-4EA4346816FD}">
      <dsp:nvSpPr>
        <dsp:cNvPr id="0" name=""/>
        <dsp:cNvSpPr/>
      </dsp:nvSpPr>
      <dsp:spPr>
        <a:xfrm rot="3128226">
          <a:off x="1228566" y="1551958"/>
          <a:ext cx="837850" cy="35288"/>
        </a:xfrm>
        <a:custGeom>
          <a:avLst/>
          <a:gdLst/>
          <a:ahLst/>
          <a:cxnLst/>
          <a:rect l="0" t="0" r="0" b="0"/>
          <a:pathLst>
            <a:path>
              <a:moveTo>
                <a:pt x="0" y="17644"/>
              </a:moveTo>
              <a:lnTo>
                <a:pt x="837850" y="1764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626545" y="1548656"/>
        <a:ext cx="41892" cy="41892"/>
      </dsp:txXfrm>
    </dsp:sp>
    <dsp:sp modelId="{BE1B6182-4E55-47E5-BA7D-608391FABE1B}">
      <dsp:nvSpPr>
        <dsp:cNvPr id="0" name=""/>
        <dsp:cNvSpPr/>
      </dsp:nvSpPr>
      <dsp:spPr>
        <a:xfrm>
          <a:off x="1904616" y="1553032"/>
          <a:ext cx="1389215" cy="6946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CN" altLang="en-US" sz="2300" kern="1200" dirty="0" smtClean="0"/>
            <a:t>外连接</a:t>
          </a:r>
          <a:endParaRPr lang="zh-CN" altLang="en-US" sz="2300" kern="1200" dirty="0"/>
        </a:p>
      </dsp:txBody>
      <dsp:txXfrm>
        <a:off x="1924960" y="1573376"/>
        <a:ext cx="1348527" cy="653919"/>
      </dsp:txXfrm>
    </dsp:sp>
    <dsp:sp modelId="{4F38D6F4-1A0E-448D-889B-289A86EC8D6B}">
      <dsp:nvSpPr>
        <dsp:cNvPr id="0" name=""/>
        <dsp:cNvSpPr/>
      </dsp:nvSpPr>
      <dsp:spPr>
        <a:xfrm rot="17755381">
          <a:off x="3033607" y="1466869"/>
          <a:ext cx="924685" cy="35288"/>
        </a:xfrm>
        <a:custGeom>
          <a:avLst/>
          <a:gdLst/>
          <a:ahLst/>
          <a:cxnLst/>
          <a:rect l="0" t="0" r="0" b="0"/>
          <a:pathLst>
            <a:path>
              <a:moveTo>
                <a:pt x="0" y="17644"/>
              </a:moveTo>
              <a:lnTo>
                <a:pt x="924685" y="1764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3472833" y="1461395"/>
        <a:ext cx="46234" cy="46234"/>
      </dsp:txXfrm>
    </dsp:sp>
    <dsp:sp modelId="{68AEF44E-F6C2-4DBC-94CE-74A08BA34ADF}">
      <dsp:nvSpPr>
        <dsp:cNvPr id="0" name=""/>
        <dsp:cNvSpPr/>
      </dsp:nvSpPr>
      <dsp:spPr>
        <a:xfrm>
          <a:off x="3698070" y="831475"/>
          <a:ext cx="948856" cy="4744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CN" altLang="en-US" sz="2300" kern="1200" dirty="0" smtClean="0"/>
            <a:t>左连接</a:t>
          </a:r>
          <a:endParaRPr lang="zh-CN" altLang="en-US" sz="2300" kern="1200" dirty="0"/>
        </a:p>
      </dsp:txBody>
      <dsp:txXfrm>
        <a:off x="3711966" y="845371"/>
        <a:ext cx="921064" cy="446636"/>
      </dsp:txXfrm>
    </dsp:sp>
    <dsp:sp modelId="{73ED946D-4A84-427C-8B87-DEF6EE4B45B7}">
      <dsp:nvSpPr>
        <dsp:cNvPr id="0" name=""/>
        <dsp:cNvSpPr/>
      </dsp:nvSpPr>
      <dsp:spPr>
        <a:xfrm rot="20118799">
          <a:off x="3273442" y="1789519"/>
          <a:ext cx="446166" cy="35288"/>
        </a:xfrm>
        <a:custGeom>
          <a:avLst/>
          <a:gdLst/>
          <a:ahLst/>
          <a:cxnLst/>
          <a:rect l="0" t="0" r="0" b="0"/>
          <a:pathLst>
            <a:path>
              <a:moveTo>
                <a:pt x="0" y="17644"/>
              </a:moveTo>
              <a:lnTo>
                <a:pt x="446166" y="1764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3485372" y="1796009"/>
        <a:ext cx="22308" cy="22308"/>
      </dsp:txXfrm>
    </dsp:sp>
    <dsp:sp modelId="{C5C34703-07BE-400C-B4BF-14323CDA57C3}">
      <dsp:nvSpPr>
        <dsp:cNvPr id="0" name=""/>
        <dsp:cNvSpPr/>
      </dsp:nvSpPr>
      <dsp:spPr>
        <a:xfrm>
          <a:off x="3699221" y="1476777"/>
          <a:ext cx="948856" cy="4744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CN" altLang="en-US" sz="2300" kern="1200" dirty="0" smtClean="0"/>
            <a:t>右连接</a:t>
          </a:r>
          <a:endParaRPr lang="zh-CN" altLang="en-US" sz="2300" kern="1200" dirty="0"/>
        </a:p>
      </dsp:txBody>
      <dsp:txXfrm>
        <a:off x="3713117" y="1490673"/>
        <a:ext cx="921064" cy="446636"/>
      </dsp:txXfrm>
    </dsp:sp>
    <dsp:sp modelId="{D8A8C2CD-E21B-46A4-9AA6-487BEC41D00E}">
      <dsp:nvSpPr>
        <dsp:cNvPr id="0" name=""/>
        <dsp:cNvSpPr/>
      </dsp:nvSpPr>
      <dsp:spPr>
        <a:xfrm rot="3233420">
          <a:off x="3166756" y="2132681"/>
          <a:ext cx="618870" cy="35288"/>
        </a:xfrm>
        <a:custGeom>
          <a:avLst/>
          <a:gdLst/>
          <a:ahLst/>
          <a:cxnLst/>
          <a:rect l="0" t="0" r="0" b="0"/>
          <a:pathLst>
            <a:path>
              <a:moveTo>
                <a:pt x="0" y="17644"/>
              </a:moveTo>
              <a:lnTo>
                <a:pt x="618870" y="1764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3460720" y="2134854"/>
        <a:ext cx="30943" cy="30943"/>
      </dsp:txXfrm>
    </dsp:sp>
    <dsp:sp modelId="{303DACB4-A298-4274-9773-0C40F9246A8E}">
      <dsp:nvSpPr>
        <dsp:cNvPr id="0" name=""/>
        <dsp:cNvSpPr/>
      </dsp:nvSpPr>
      <dsp:spPr>
        <a:xfrm>
          <a:off x="3658552" y="2163101"/>
          <a:ext cx="948856" cy="4744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CN" altLang="en-US" sz="2300" kern="1200" dirty="0" smtClean="0"/>
            <a:t>全连接</a:t>
          </a:r>
          <a:endParaRPr lang="zh-CN" altLang="en-US" sz="2300" kern="1200" dirty="0"/>
        </a:p>
      </dsp:txBody>
      <dsp:txXfrm>
        <a:off x="3672448" y="2176997"/>
        <a:ext cx="921064" cy="4466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EABE7A-006A-49DE-88F1-0FC3F1B26FF4}">
      <dsp:nvSpPr>
        <dsp:cNvPr id="0" name=""/>
        <dsp:cNvSpPr/>
      </dsp:nvSpPr>
      <dsp:spPr>
        <a:xfrm>
          <a:off x="791" y="1225648"/>
          <a:ext cx="1904533" cy="9522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Hadoop</a:t>
          </a:r>
          <a:endParaRPr lang="zh-CN" altLang="en-US" sz="2800" kern="1200" dirty="0"/>
        </a:p>
      </dsp:txBody>
      <dsp:txXfrm>
        <a:off x="28682" y="1253539"/>
        <a:ext cx="1848751" cy="896484"/>
      </dsp:txXfrm>
    </dsp:sp>
    <dsp:sp modelId="{34570927-000E-4265-BF95-221EA4FEA13E}">
      <dsp:nvSpPr>
        <dsp:cNvPr id="0" name=""/>
        <dsp:cNvSpPr/>
      </dsp:nvSpPr>
      <dsp:spPr>
        <a:xfrm rot="18289469">
          <a:off x="1619219" y="1129047"/>
          <a:ext cx="1334023" cy="50361"/>
        </a:xfrm>
        <a:custGeom>
          <a:avLst/>
          <a:gdLst/>
          <a:ahLst/>
          <a:cxnLst/>
          <a:rect l="0" t="0" r="0" b="0"/>
          <a:pathLst>
            <a:path>
              <a:moveTo>
                <a:pt x="0" y="25180"/>
              </a:moveTo>
              <a:lnTo>
                <a:pt x="1334023" y="25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252881" y="1120878"/>
        <a:ext cx="66701" cy="66701"/>
      </dsp:txXfrm>
    </dsp:sp>
    <dsp:sp modelId="{7BC506DA-28A9-4E6F-8E1A-F145F13DC0DD}">
      <dsp:nvSpPr>
        <dsp:cNvPr id="0" name=""/>
        <dsp:cNvSpPr/>
      </dsp:nvSpPr>
      <dsp:spPr>
        <a:xfrm>
          <a:off x="2667138" y="130541"/>
          <a:ext cx="1904533" cy="9522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altLang="zh-CN" sz="2400" kern="1200" dirty="0" smtClean="0"/>
            <a:t>MapReduce</a:t>
          </a:r>
          <a:endParaRPr lang="zh-CN" altLang="en-US" sz="2400" kern="1200" dirty="0"/>
        </a:p>
      </dsp:txBody>
      <dsp:txXfrm>
        <a:off x="2695029" y="158432"/>
        <a:ext cx="1848751" cy="896484"/>
      </dsp:txXfrm>
    </dsp:sp>
    <dsp:sp modelId="{F6C30146-1892-414C-9964-0D76EA565F2C}">
      <dsp:nvSpPr>
        <dsp:cNvPr id="0" name=""/>
        <dsp:cNvSpPr/>
      </dsp:nvSpPr>
      <dsp:spPr>
        <a:xfrm>
          <a:off x="4571671" y="581494"/>
          <a:ext cx="761813" cy="50361"/>
        </a:xfrm>
        <a:custGeom>
          <a:avLst/>
          <a:gdLst/>
          <a:ahLst/>
          <a:cxnLst/>
          <a:rect l="0" t="0" r="0" b="0"/>
          <a:pathLst>
            <a:path>
              <a:moveTo>
                <a:pt x="0" y="25180"/>
              </a:moveTo>
              <a:lnTo>
                <a:pt x="761813" y="2518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933533" y="587629"/>
        <a:ext cx="38090" cy="38090"/>
      </dsp:txXfrm>
    </dsp:sp>
    <dsp:sp modelId="{D8D9E826-C95E-4833-B209-FDC7FC1F16E2}">
      <dsp:nvSpPr>
        <dsp:cNvPr id="0" name=""/>
        <dsp:cNvSpPr/>
      </dsp:nvSpPr>
      <dsp:spPr>
        <a:xfrm>
          <a:off x="5333485" y="130541"/>
          <a:ext cx="1904533" cy="9522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kern="1200" dirty="0" smtClean="0">
              <a:solidFill>
                <a:srgbClr val="FCFCFC"/>
              </a:solidFill>
              <a:latin typeface="微软雅黑" panose="020B0503020204020204" pitchFamily="34" charset="-122"/>
              <a:ea typeface="微软雅黑" panose="020B0503020204020204" pitchFamily="34" charset="-122"/>
            </a:rPr>
            <a:t>负责计算</a:t>
          </a:r>
          <a:endParaRPr lang="zh-CN" altLang="en-US" sz="1800" kern="1200" dirty="0">
            <a:solidFill>
              <a:srgbClr val="FCFCFC"/>
            </a:solidFill>
            <a:latin typeface="微软雅黑" panose="020B0503020204020204" pitchFamily="34" charset="-122"/>
            <a:ea typeface="微软雅黑" panose="020B0503020204020204" pitchFamily="34" charset="-122"/>
          </a:endParaRPr>
        </a:p>
      </dsp:txBody>
      <dsp:txXfrm>
        <a:off x="5361376" y="158432"/>
        <a:ext cx="1848751" cy="896484"/>
      </dsp:txXfrm>
    </dsp:sp>
    <dsp:sp modelId="{3B7F03F4-07AE-4B47-9E29-E86E5DA7BFFA}">
      <dsp:nvSpPr>
        <dsp:cNvPr id="0" name=""/>
        <dsp:cNvSpPr/>
      </dsp:nvSpPr>
      <dsp:spPr>
        <a:xfrm rot="83928">
          <a:off x="1905211" y="1685890"/>
          <a:ext cx="761068" cy="50361"/>
        </a:xfrm>
        <a:custGeom>
          <a:avLst/>
          <a:gdLst/>
          <a:ahLst/>
          <a:cxnLst/>
          <a:rect l="0" t="0" r="0" b="0"/>
          <a:pathLst>
            <a:path>
              <a:moveTo>
                <a:pt x="0" y="25180"/>
              </a:moveTo>
              <a:lnTo>
                <a:pt x="761068" y="25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266719" y="1692044"/>
        <a:ext cx="38053" cy="38053"/>
      </dsp:txXfrm>
    </dsp:sp>
    <dsp:sp modelId="{F1563553-02A0-430B-8711-4D10796BCD32}">
      <dsp:nvSpPr>
        <dsp:cNvPr id="0" name=""/>
        <dsp:cNvSpPr/>
      </dsp:nvSpPr>
      <dsp:spPr>
        <a:xfrm>
          <a:off x="2666167" y="1244227"/>
          <a:ext cx="1904533" cy="9522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altLang="zh-CN" sz="2400" kern="1200" dirty="0" smtClean="0"/>
            <a:t>HDFS</a:t>
          </a:r>
          <a:endParaRPr lang="zh-CN" altLang="en-US" sz="2400" kern="1200" dirty="0"/>
        </a:p>
      </dsp:txBody>
      <dsp:txXfrm>
        <a:off x="2694058" y="1272118"/>
        <a:ext cx="1848751" cy="896484"/>
      </dsp:txXfrm>
    </dsp:sp>
    <dsp:sp modelId="{06A53DFD-6652-4498-A11C-D33CABD8A267}">
      <dsp:nvSpPr>
        <dsp:cNvPr id="0" name=""/>
        <dsp:cNvSpPr/>
      </dsp:nvSpPr>
      <dsp:spPr>
        <a:xfrm rot="21516285">
          <a:off x="4570587" y="1685890"/>
          <a:ext cx="763010" cy="50361"/>
        </a:xfrm>
        <a:custGeom>
          <a:avLst/>
          <a:gdLst/>
          <a:ahLst/>
          <a:cxnLst/>
          <a:rect l="0" t="0" r="0" b="0"/>
          <a:pathLst>
            <a:path>
              <a:moveTo>
                <a:pt x="0" y="25180"/>
              </a:moveTo>
              <a:lnTo>
                <a:pt x="763010" y="2518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933017" y="1691996"/>
        <a:ext cx="38150" cy="38150"/>
      </dsp:txXfrm>
    </dsp:sp>
    <dsp:sp modelId="{A22005AE-F5A8-4AEA-A941-D65B61D13B05}">
      <dsp:nvSpPr>
        <dsp:cNvPr id="0" name=""/>
        <dsp:cNvSpPr/>
      </dsp:nvSpPr>
      <dsp:spPr>
        <a:xfrm>
          <a:off x="5333485" y="1225648"/>
          <a:ext cx="1904533" cy="9522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zh-CN" altLang="en-US" sz="1400" kern="1200" dirty="0" smtClean="0">
              <a:latin typeface="微软雅黑" panose="020B0503020204020204" pitchFamily="34" charset="-122"/>
              <a:ea typeface="微软雅黑" panose="020B0503020204020204" pitchFamily="34" charset="-122"/>
            </a:rPr>
            <a:t>分布式文件系统，负责存储数据</a:t>
          </a:r>
          <a:endParaRPr lang="zh-CN" altLang="en-US" sz="1400" kern="1200" dirty="0">
            <a:latin typeface="微软雅黑" panose="020B0503020204020204" pitchFamily="34" charset="-122"/>
            <a:ea typeface="微软雅黑" panose="020B0503020204020204" pitchFamily="34" charset="-122"/>
          </a:endParaRPr>
        </a:p>
      </dsp:txBody>
      <dsp:txXfrm>
        <a:off x="5361376" y="1253539"/>
        <a:ext cx="1848751" cy="896484"/>
      </dsp:txXfrm>
    </dsp:sp>
    <dsp:sp modelId="{463E4BCB-9F9C-4D65-8D80-39007C57798D}">
      <dsp:nvSpPr>
        <dsp:cNvPr id="0" name=""/>
        <dsp:cNvSpPr/>
      </dsp:nvSpPr>
      <dsp:spPr>
        <a:xfrm rot="3299417">
          <a:off x="1622662" y="2219702"/>
          <a:ext cx="1326166" cy="50361"/>
        </a:xfrm>
        <a:custGeom>
          <a:avLst/>
          <a:gdLst/>
          <a:ahLst/>
          <a:cxnLst/>
          <a:rect l="0" t="0" r="0" b="0"/>
          <a:pathLst>
            <a:path>
              <a:moveTo>
                <a:pt x="0" y="25180"/>
              </a:moveTo>
              <a:lnTo>
                <a:pt x="1326166" y="25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252591" y="2211729"/>
        <a:ext cx="66308" cy="66308"/>
      </dsp:txXfrm>
    </dsp:sp>
    <dsp:sp modelId="{A69C2CFC-7CA0-45C5-A200-F5F79D7AC3C4}">
      <dsp:nvSpPr>
        <dsp:cNvPr id="0" name=""/>
        <dsp:cNvSpPr/>
      </dsp:nvSpPr>
      <dsp:spPr>
        <a:xfrm>
          <a:off x="2666167" y="2311851"/>
          <a:ext cx="1904533" cy="9522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altLang="zh-CN" sz="2400" kern="1200" dirty="0" smtClean="0"/>
            <a:t>YARN</a:t>
          </a:r>
          <a:endParaRPr lang="zh-CN" altLang="en-US" sz="2400" kern="1200" dirty="0"/>
        </a:p>
      </dsp:txBody>
      <dsp:txXfrm>
        <a:off x="2694058" y="2339742"/>
        <a:ext cx="1848751" cy="896484"/>
      </dsp:txXfrm>
    </dsp:sp>
    <dsp:sp modelId="{61935E22-CB5D-42EF-BAA5-1493D4DA995B}">
      <dsp:nvSpPr>
        <dsp:cNvPr id="0" name=""/>
        <dsp:cNvSpPr/>
      </dsp:nvSpPr>
      <dsp:spPr>
        <a:xfrm rot="40126">
          <a:off x="4570674" y="2767256"/>
          <a:ext cx="762836" cy="50361"/>
        </a:xfrm>
        <a:custGeom>
          <a:avLst/>
          <a:gdLst/>
          <a:ahLst/>
          <a:cxnLst/>
          <a:rect l="0" t="0" r="0" b="0"/>
          <a:pathLst>
            <a:path>
              <a:moveTo>
                <a:pt x="0" y="25180"/>
              </a:moveTo>
              <a:lnTo>
                <a:pt x="762836" y="2518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933021" y="2773365"/>
        <a:ext cx="38141" cy="38141"/>
      </dsp:txXfrm>
    </dsp:sp>
    <dsp:sp modelId="{3C9F44DB-9C8E-46CA-9933-A3ABE1DAC7BC}">
      <dsp:nvSpPr>
        <dsp:cNvPr id="0" name=""/>
        <dsp:cNvSpPr/>
      </dsp:nvSpPr>
      <dsp:spPr>
        <a:xfrm>
          <a:off x="5333485" y="2320755"/>
          <a:ext cx="1904533" cy="9522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zh-CN" altLang="en-US" sz="1400" kern="1200" dirty="0" smtClean="0">
              <a:latin typeface="微软雅黑" panose="020B0503020204020204" pitchFamily="34" charset="-122"/>
              <a:ea typeface="微软雅黑" panose="020B0503020204020204" pitchFamily="34" charset="-122"/>
            </a:rPr>
            <a:t>统一资源调度器，负责管理计算资源，如 </a:t>
          </a:r>
          <a:r>
            <a:rPr lang="en-US" altLang="en-US" sz="1400" kern="1200" dirty="0" smtClean="0">
              <a:latin typeface="微软雅黑" panose="020B0503020204020204" pitchFamily="34" charset="-122"/>
              <a:ea typeface="微软雅黑" panose="020B0503020204020204" pitchFamily="34" charset="-122"/>
            </a:rPr>
            <a:t>CPU </a:t>
          </a:r>
          <a:r>
            <a:rPr lang="zh-CN" altLang="en-US" sz="1400" kern="1200" dirty="0" smtClean="0">
              <a:latin typeface="微软雅黑" panose="020B0503020204020204" pitchFamily="34" charset="-122"/>
              <a:ea typeface="微软雅黑" panose="020B0503020204020204" pitchFamily="34" charset="-122"/>
            </a:rPr>
            <a:t>和内存等</a:t>
          </a:r>
          <a:endParaRPr lang="zh-CN" altLang="en-US" sz="1400" kern="1200" dirty="0">
            <a:latin typeface="微软雅黑" panose="020B0503020204020204" pitchFamily="34" charset="-122"/>
            <a:ea typeface="微软雅黑" panose="020B0503020204020204" pitchFamily="34" charset="-122"/>
          </a:endParaRPr>
        </a:p>
      </dsp:txBody>
      <dsp:txXfrm>
        <a:off x="5361376" y="2348646"/>
        <a:ext cx="1848751" cy="8964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E3A8FB-41C0-4DB9-B852-CC25100864B6}">
      <dsp:nvSpPr>
        <dsp:cNvPr id="0" name=""/>
        <dsp:cNvSpPr/>
      </dsp:nvSpPr>
      <dsp:spPr>
        <a:xfrm>
          <a:off x="2609609" y="1435089"/>
          <a:ext cx="1276572" cy="1124493"/>
        </a:xfrm>
        <a:custGeom>
          <a:avLst/>
          <a:gdLst/>
          <a:ahLst/>
          <a:cxnLst/>
          <a:rect l="0" t="0" r="0" b="0"/>
          <a:pathLst>
            <a:path>
              <a:moveTo>
                <a:pt x="0" y="0"/>
              </a:moveTo>
              <a:lnTo>
                <a:pt x="638286" y="0"/>
              </a:lnTo>
              <a:lnTo>
                <a:pt x="638286" y="1124493"/>
              </a:lnTo>
              <a:lnTo>
                <a:pt x="1276572" y="112449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a:off x="3205365" y="1954805"/>
        <a:ext cx="85060" cy="85060"/>
      </dsp:txXfrm>
    </dsp:sp>
    <dsp:sp modelId="{0D21C875-DA3B-436B-8585-E694CFC43AB2}">
      <dsp:nvSpPr>
        <dsp:cNvPr id="0" name=""/>
        <dsp:cNvSpPr/>
      </dsp:nvSpPr>
      <dsp:spPr>
        <a:xfrm>
          <a:off x="2609609" y="1435089"/>
          <a:ext cx="1276572" cy="365542"/>
        </a:xfrm>
        <a:custGeom>
          <a:avLst/>
          <a:gdLst/>
          <a:ahLst/>
          <a:cxnLst/>
          <a:rect l="0" t="0" r="0" b="0"/>
          <a:pathLst>
            <a:path>
              <a:moveTo>
                <a:pt x="0" y="0"/>
              </a:moveTo>
              <a:lnTo>
                <a:pt x="638286" y="0"/>
              </a:lnTo>
              <a:lnTo>
                <a:pt x="638286" y="365542"/>
              </a:lnTo>
              <a:lnTo>
                <a:pt x="1276572" y="3655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3214699" y="1584663"/>
        <a:ext cx="66393" cy="66393"/>
      </dsp:txXfrm>
    </dsp:sp>
    <dsp:sp modelId="{DE4408E0-FE47-4E4E-8B27-16874A2BB543}">
      <dsp:nvSpPr>
        <dsp:cNvPr id="0" name=""/>
        <dsp:cNvSpPr/>
      </dsp:nvSpPr>
      <dsp:spPr>
        <a:xfrm>
          <a:off x="2609609" y="310595"/>
          <a:ext cx="1276572" cy="1124493"/>
        </a:xfrm>
        <a:custGeom>
          <a:avLst/>
          <a:gdLst/>
          <a:ahLst/>
          <a:cxnLst/>
          <a:rect l="0" t="0" r="0" b="0"/>
          <a:pathLst>
            <a:path>
              <a:moveTo>
                <a:pt x="0" y="1124493"/>
              </a:moveTo>
              <a:lnTo>
                <a:pt x="638286" y="1124493"/>
              </a:lnTo>
              <a:lnTo>
                <a:pt x="638286" y="0"/>
              </a:lnTo>
              <a:lnTo>
                <a:pt x="127657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a:off x="3205365" y="830311"/>
        <a:ext cx="85060" cy="85060"/>
      </dsp:txXfrm>
    </dsp:sp>
    <dsp:sp modelId="{7D8B2467-D3C2-4E1A-9EBE-65F358F1087A}">
      <dsp:nvSpPr>
        <dsp:cNvPr id="0" name=""/>
        <dsp:cNvSpPr/>
      </dsp:nvSpPr>
      <dsp:spPr>
        <a:xfrm>
          <a:off x="2609609" y="996379"/>
          <a:ext cx="1276488" cy="438709"/>
        </a:xfrm>
        <a:custGeom>
          <a:avLst/>
          <a:gdLst/>
          <a:ahLst/>
          <a:cxnLst/>
          <a:rect l="0" t="0" r="0" b="0"/>
          <a:pathLst>
            <a:path>
              <a:moveTo>
                <a:pt x="0" y="438709"/>
              </a:moveTo>
              <a:lnTo>
                <a:pt x="638244" y="438709"/>
              </a:lnTo>
              <a:lnTo>
                <a:pt x="638244" y="0"/>
              </a:lnTo>
              <a:lnTo>
                <a:pt x="127648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3214109" y="1181989"/>
        <a:ext cx="67488" cy="67488"/>
      </dsp:txXfrm>
    </dsp:sp>
    <dsp:sp modelId="{E0474A69-EEC6-491E-B079-C6154557E287}">
      <dsp:nvSpPr>
        <dsp:cNvPr id="0" name=""/>
        <dsp:cNvSpPr/>
      </dsp:nvSpPr>
      <dsp:spPr>
        <a:xfrm>
          <a:off x="1524034" y="1067287"/>
          <a:ext cx="1435547" cy="7356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altLang="zh-CN" sz="4400" kern="1200" dirty="0" smtClean="0"/>
            <a:t>4</a:t>
          </a:r>
          <a:r>
            <a:rPr lang="zh-CN" altLang="en-US" sz="4400" kern="1200" dirty="0" smtClean="0"/>
            <a:t>个</a:t>
          </a:r>
          <a:r>
            <a:rPr lang="en-US" altLang="zh-CN" sz="4400" kern="1200" dirty="0" smtClean="0"/>
            <a:t>v</a:t>
          </a:r>
          <a:endParaRPr lang="zh-CN" altLang="en-US" sz="4400" kern="1200" dirty="0"/>
        </a:p>
      </dsp:txBody>
      <dsp:txXfrm>
        <a:off x="1524034" y="1067287"/>
        <a:ext cx="1435547" cy="735602"/>
      </dsp:txXfrm>
    </dsp:sp>
    <dsp:sp modelId="{EDE2357A-13CC-4840-80F5-FB69510C7D75}">
      <dsp:nvSpPr>
        <dsp:cNvPr id="0" name=""/>
        <dsp:cNvSpPr/>
      </dsp:nvSpPr>
      <dsp:spPr>
        <a:xfrm>
          <a:off x="3886098" y="685784"/>
          <a:ext cx="2037505" cy="62119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CN" altLang="en-US" sz="1500" b="1" kern="1200" dirty="0" smtClean="0"/>
            <a:t>容量（</a:t>
          </a:r>
          <a:r>
            <a:rPr lang="en-US" altLang="en-US" sz="1500" b="1" kern="1200" dirty="0" smtClean="0"/>
            <a:t>volume</a:t>
          </a:r>
          <a:r>
            <a:rPr lang="zh-CN" altLang="en-US" sz="1500" b="1" kern="1200" dirty="0" smtClean="0"/>
            <a:t>）大</a:t>
          </a:r>
          <a:endParaRPr lang="zh-CN" altLang="en-US" sz="1500" b="1" kern="1200" dirty="0"/>
        </a:p>
      </dsp:txBody>
      <dsp:txXfrm>
        <a:off x="3886098" y="685784"/>
        <a:ext cx="2037505" cy="621190"/>
      </dsp:txXfrm>
    </dsp:sp>
    <dsp:sp modelId="{B58E850E-37AD-4CE0-BDDC-FD5D8F1D647B}">
      <dsp:nvSpPr>
        <dsp:cNvPr id="0" name=""/>
        <dsp:cNvSpPr/>
      </dsp:nvSpPr>
      <dsp:spPr>
        <a:xfrm>
          <a:off x="3886182" y="0"/>
          <a:ext cx="2037505" cy="62119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CN" altLang="en-US" sz="1500" b="1" kern="1200" dirty="0" smtClean="0"/>
            <a:t>类型（</a:t>
          </a:r>
          <a:r>
            <a:rPr lang="en-US" altLang="en-US" sz="1500" b="1" kern="1200" dirty="0" smtClean="0"/>
            <a:t>variety</a:t>
          </a:r>
          <a:r>
            <a:rPr lang="zh-CN" altLang="en-US" sz="1500" b="1" kern="1200" dirty="0" smtClean="0"/>
            <a:t>）多</a:t>
          </a:r>
          <a:endParaRPr lang="zh-CN" altLang="en-US" sz="1500" b="1" kern="1200" dirty="0"/>
        </a:p>
      </dsp:txBody>
      <dsp:txXfrm>
        <a:off x="3886182" y="0"/>
        <a:ext cx="2037505" cy="621190"/>
      </dsp:txXfrm>
    </dsp:sp>
    <dsp:sp modelId="{79213FAC-04CE-4F4C-A79B-1DE2A1F56A0E}">
      <dsp:nvSpPr>
        <dsp:cNvPr id="0" name=""/>
        <dsp:cNvSpPr/>
      </dsp:nvSpPr>
      <dsp:spPr>
        <a:xfrm>
          <a:off x="3886182" y="1490036"/>
          <a:ext cx="2037505" cy="62119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CN" altLang="en-US" sz="1500" b="1" kern="1200" dirty="0" smtClean="0"/>
            <a:t>存取速度</a:t>
          </a:r>
        </a:p>
        <a:p>
          <a:pPr lvl="0" algn="ctr" defTabSz="666750">
            <a:lnSpc>
              <a:spcPct val="90000"/>
            </a:lnSpc>
            <a:spcBef>
              <a:spcPct val="0"/>
            </a:spcBef>
            <a:spcAft>
              <a:spcPct val="35000"/>
            </a:spcAft>
          </a:pPr>
          <a:r>
            <a:rPr lang="zh-CN" altLang="en-US" sz="1500" b="1" kern="1200" dirty="0" smtClean="0"/>
            <a:t>（</a:t>
          </a:r>
          <a:r>
            <a:rPr lang="en-US" altLang="en-US" sz="1500" b="1" kern="1200" dirty="0" smtClean="0"/>
            <a:t>velocity</a:t>
          </a:r>
          <a:r>
            <a:rPr lang="zh-CN" altLang="en-US" sz="1500" b="1" kern="1200" dirty="0" smtClean="0"/>
            <a:t>）快</a:t>
          </a:r>
          <a:endParaRPr lang="zh-CN" altLang="en-US" sz="1500" b="1" kern="1200" dirty="0"/>
        </a:p>
      </dsp:txBody>
      <dsp:txXfrm>
        <a:off x="3886182" y="1490036"/>
        <a:ext cx="2037505" cy="621190"/>
      </dsp:txXfrm>
    </dsp:sp>
    <dsp:sp modelId="{6CA4EE93-AD37-45E8-9ECE-429A53C6E8EF}">
      <dsp:nvSpPr>
        <dsp:cNvPr id="0" name=""/>
        <dsp:cNvSpPr/>
      </dsp:nvSpPr>
      <dsp:spPr>
        <a:xfrm>
          <a:off x="3886182" y="2248987"/>
          <a:ext cx="2037505" cy="62119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CN" altLang="en-US" sz="1500" b="1" kern="1200" dirty="0" smtClean="0"/>
            <a:t>价值（</a:t>
          </a:r>
          <a:r>
            <a:rPr lang="en-US" altLang="en-US" sz="1500" b="1" kern="1200" dirty="0" smtClean="0"/>
            <a:t>value</a:t>
          </a:r>
          <a:r>
            <a:rPr lang="zh-CN" altLang="en-US" sz="1500" b="1" kern="1200" dirty="0" smtClean="0"/>
            <a:t>）密度低</a:t>
          </a:r>
          <a:endParaRPr lang="zh-CN" altLang="en-US" sz="1500" b="1" kern="1200" dirty="0"/>
        </a:p>
      </dsp:txBody>
      <dsp:txXfrm>
        <a:off x="3886182" y="2248987"/>
        <a:ext cx="2037505" cy="6211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9935A-CC73-448D-8FCB-BFA1780F0076}">
      <dsp:nvSpPr>
        <dsp:cNvPr id="0" name=""/>
        <dsp:cNvSpPr/>
      </dsp:nvSpPr>
      <dsp:spPr>
        <a:xfrm>
          <a:off x="1219261" y="355635"/>
          <a:ext cx="3413760" cy="3413760"/>
        </a:xfrm>
        <a:prstGeom prst="pie">
          <a:avLst>
            <a:gd name="adj1" fmla="val 16200000"/>
            <a:gd name="adj2" fmla="val 18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微软雅黑" panose="020B0503020204020204" pitchFamily="34" charset="-122"/>
              <a:ea typeface="微软雅黑" panose="020B0503020204020204" pitchFamily="34" charset="-122"/>
            </a:rPr>
            <a:t>私有云</a:t>
          </a:r>
          <a:endParaRPr lang="zh-CN" altLang="en-US" sz="2800" kern="1200" dirty="0"/>
        </a:p>
      </dsp:txBody>
      <dsp:txXfrm>
        <a:off x="3075290" y="985555"/>
        <a:ext cx="1158240" cy="1137920"/>
      </dsp:txXfrm>
    </dsp:sp>
    <dsp:sp modelId="{A79B40AF-90AC-4CF2-89C8-67CD3621F748}">
      <dsp:nvSpPr>
        <dsp:cNvPr id="0" name=""/>
        <dsp:cNvSpPr/>
      </dsp:nvSpPr>
      <dsp:spPr>
        <a:xfrm>
          <a:off x="1253134" y="375919"/>
          <a:ext cx="3413760" cy="3413760"/>
        </a:xfrm>
        <a:prstGeom prst="pie">
          <a:avLst>
            <a:gd name="adj1" fmla="val 1800000"/>
            <a:gd name="adj2" fmla="val 9000000"/>
          </a:avLst>
        </a:prstGeom>
        <a:solidFill>
          <a:schemeClr val="accent5">
            <a:hueOff val="-6410954"/>
            <a:satOff val="-12460"/>
            <a:lumOff val="-9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微软雅黑" panose="020B0503020204020204" pitchFamily="34" charset="-122"/>
              <a:ea typeface="微软雅黑" panose="020B0503020204020204" pitchFamily="34" charset="-122"/>
            </a:rPr>
            <a:t>混合云</a:t>
          </a:r>
          <a:endParaRPr lang="zh-CN" altLang="en-US" sz="2800" kern="1200" dirty="0"/>
        </a:p>
      </dsp:txBody>
      <dsp:txXfrm>
        <a:off x="2187854" y="2529840"/>
        <a:ext cx="1544320" cy="1056640"/>
      </dsp:txXfrm>
    </dsp:sp>
    <dsp:sp modelId="{D4AE7CD0-825B-4D4B-9C15-34DC28A30BE3}">
      <dsp:nvSpPr>
        <dsp:cNvPr id="0" name=""/>
        <dsp:cNvSpPr/>
      </dsp:nvSpPr>
      <dsp:spPr>
        <a:xfrm>
          <a:off x="1253134" y="375919"/>
          <a:ext cx="3413760" cy="3413760"/>
        </a:xfrm>
        <a:prstGeom prst="pie">
          <a:avLst>
            <a:gd name="adj1" fmla="val 9000000"/>
            <a:gd name="adj2" fmla="val 16200000"/>
          </a:avLst>
        </a:prstGeom>
        <a:solidFill>
          <a:schemeClr val="accent5">
            <a:hueOff val="-12821907"/>
            <a:satOff val="-24919"/>
            <a:lumOff val="-1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微软雅黑" panose="020B0503020204020204" pitchFamily="34" charset="-122"/>
              <a:ea typeface="微软雅黑" panose="020B0503020204020204" pitchFamily="34" charset="-122"/>
            </a:rPr>
            <a:t>公有云</a:t>
          </a:r>
          <a:endParaRPr lang="zh-CN" altLang="en-US" sz="2800" kern="1200" dirty="0"/>
        </a:p>
      </dsp:txBody>
      <dsp:txXfrm>
        <a:off x="1618894" y="1046480"/>
        <a:ext cx="1158240" cy="11379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076"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Rot="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2B00B85-E276-4F63-8769-6998E625623E}" type="slidenum">
              <a:rPr lang="en-US" altLang="zh-CN"/>
              <a:pPr/>
              <a:t>‹#›</a:t>
            </a:fld>
            <a:endParaRPr lang="en-US" altLang="zh-CN"/>
          </a:p>
        </p:txBody>
      </p:sp>
    </p:spTree>
    <p:extLst>
      <p:ext uri="{BB962C8B-B14F-4D97-AF65-F5344CB8AC3E}">
        <p14:creationId xmlns:p14="http://schemas.microsoft.com/office/powerpoint/2010/main" val="33527830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ea typeface="宋体" pitchFamily="2" charset="-122"/>
              </a:defRPr>
            </a:lvl1pPr>
            <a:lvl2pPr marL="742950" indent="-285750" eaLnBrk="0" hangingPunct="0">
              <a:spcBef>
                <a:spcPct val="30000"/>
              </a:spcBef>
              <a:defRPr sz="1200">
                <a:solidFill>
                  <a:schemeClr val="tx1"/>
                </a:solidFill>
                <a:latin typeface="Times New Roman" pitchFamily="18" charset="0"/>
                <a:ea typeface="宋体" pitchFamily="2" charset="-122"/>
              </a:defRPr>
            </a:lvl2pPr>
            <a:lvl3pPr marL="1143000" indent="-228600" eaLnBrk="0" hangingPunct="0">
              <a:spcBef>
                <a:spcPct val="30000"/>
              </a:spcBef>
              <a:defRPr sz="1200">
                <a:solidFill>
                  <a:schemeClr val="tx1"/>
                </a:solidFill>
                <a:latin typeface="Times New Roman" pitchFamily="18" charset="0"/>
                <a:ea typeface="宋体" pitchFamily="2" charset="-122"/>
              </a:defRPr>
            </a:lvl3pPr>
            <a:lvl4pPr marL="1600200" indent="-228600" eaLnBrk="0" hangingPunct="0">
              <a:spcBef>
                <a:spcPct val="30000"/>
              </a:spcBef>
              <a:defRPr sz="1200">
                <a:solidFill>
                  <a:schemeClr val="tx1"/>
                </a:solidFill>
                <a:latin typeface="Times New Roman" pitchFamily="18" charset="0"/>
                <a:ea typeface="宋体" pitchFamily="2" charset="-122"/>
              </a:defRPr>
            </a:lvl4pPr>
            <a:lvl5pPr marL="2057400" indent="-228600" eaLnBrk="0" hangingPunct="0">
              <a:spcBef>
                <a:spcPct val="30000"/>
              </a:spcBef>
              <a:defRPr sz="1200">
                <a:solidFill>
                  <a:schemeClr val="tx1"/>
                </a:solidFill>
                <a:latin typeface="Times New Roman" pitchFamily="18" charset="0"/>
                <a:ea typeface="宋体" pitchFamily="2" charset="-122"/>
              </a:defRPr>
            </a:lvl5pPr>
            <a:lvl6pPr marL="2514600" indent="-228600"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pPr eaLnBrk="1" hangingPunct="1">
              <a:spcBef>
                <a:spcPct val="0"/>
              </a:spcBef>
            </a:pPr>
            <a:fld id="{31D93C9B-C64B-4AC2-92E2-7F620503BC56}" type="slidenum">
              <a:rPr lang="en-US" altLang="zh-CN" smtClean="0"/>
              <a:pPr eaLnBrk="1" hangingPunct="1">
                <a:spcBef>
                  <a:spcPct val="0"/>
                </a:spcBef>
              </a:pPr>
              <a:t>6</a:t>
            </a:fld>
            <a:endParaRPr lang="en-US" altLang="zh-CN"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ea typeface="宋体" pitchFamily="2" charset="-122"/>
              </a:defRPr>
            </a:lvl1pPr>
            <a:lvl2pPr marL="742950" indent="-285750" eaLnBrk="0" hangingPunct="0">
              <a:spcBef>
                <a:spcPct val="30000"/>
              </a:spcBef>
              <a:defRPr sz="1200">
                <a:solidFill>
                  <a:schemeClr val="tx1"/>
                </a:solidFill>
                <a:latin typeface="Times New Roman" pitchFamily="18" charset="0"/>
                <a:ea typeface="宋体" pitchFamily="2" charset="-122"/>
              </a:defRPr>
            </a:lvl2pPr>
            <a:lvl3pPr marL="1143000" indent="-228600" eaLnBrk="0" hangingPunct="0">
              <a:spcBef>
                <a:spcPct val="30000"/>
              </a:spcBef>
              <a:defRPr sz="1200">
                <a:solidFill>
                  <a:schemeClr val="tx1"/>
                </a:solidFill>
                <a:latin typeface="Times New Roman" pitchFamily="18" charset="0"/>
                <a:ea typeface="宋体" pitchFamily="2" charset="-122"/>
              </a:defRPr>
            </a:lvl3pPr>
            <a:lvl4pPr marL="1600200" indent="-228600" eaLnBrk="0" hangingPunct="0">
              <a:spcBef>
                <a:spcPct val="30000"/>
              </a:spcBef>
              <a:defRPr sz="1200">
                <a:solidFill>
                  <a:schemeClr val="tx1"/>
                </a:solidFill>
                <a:latin typeface="Times New Roman" pitchFamily="18" charset="0"/>
                <a:ea typeface="宋体" pitchFamily="2" charset="-122"/>
              </a:defRPr>
            </a:lvl4pPr>
            <a:lvl5pPr marL="2057400" indent="-228600" eaLnBrk="0" hangingPunct="0">
              <a:spcBef>
                <a:spcPct val="30000"/>
              </a:spcBef>
              <a:defRPr sz="1200">
                <a:solidFill>
                  <a:schemeClr val="tx1"/>
                </a:solidFill>
                <a:latin typeface="Times New Roman" pitchFamily="18" charset="0"/>
                <a:ea typeface="宋体" pitchFamily="2" charset="-122"/>
              </a:defRPr>
            </a:lvl5pPr>
            <a:lvl6pPr marL="2514600" indent="-228600"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pPr eaLnBrk="1" hangingPunct="1">
              <a:spcBef>
                <a:spcPct val="0"/>
              </a:spcBef>
            </a:pPr>
            <a:fld id="{B7E9F148-75D2-4F67-BC8C-22A715F920C6}" type="slidenum">
              <a:rPr lang="en-US" altLang="zh-CN" smtClean="0"/>
              <a:pPr eaLnBrk="1" hangingPunct="1">
                <a:spcBef>
                  <a:spcPct val="0"/>
                </a:spcBef>
              </a:pPr>
              <a:t>7</a:t>
            </a:fld>
            <a:endParaRPr lang="en-US" altLang="zh-CN"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ea typeface="宋体" pitchFamily="2" charset="-122"/>
              </a:defRPr>
            </a:lvl1pPr>
            <a:lvl2pPr marL="742950" indent="-285750" eaLnBrk="0" hangingPunct="0">
              <a:spcBef>
                <a:spcPct val="30000"/>
              </a:spcBef>
              <a:defRPr sz="1200">
                <a:solidFill>
                  <a:schemeClr val="tx1"/>
                </a:solidFill>
                <a:latin typeface="Times New Roman" pitchFamily="18" charset="0"/>
                <a:ea typeface="宋体" pitchFamily="2" charset="-122"/>
              </a:defRPr>
            </a:lvl2pPr>
            <a:lvl3pPr marL="1143000" indent="-228600" eaLnBrk="0" hangingPunct="0">
              <a:spcBef>
                <a:spcPct val="30000"/>
              </a:spcBef>
              <a:defRPr sz="1200">
                <a:solidFill>
                  <a:schemeClr val="tx1"/>
                </a:solidFill>
                <a:latin typeface="Times New Roman" pitchFamily="18" charset="0"/>
                <a:ea typeface="宋体" pitchFamily="2" charset="-122"/>
              </a:defRPr>
            </a:lvl3pPr>
            <a:lvl4pPr marL="1600200" indent="-228600" eaLnBrk="0" hangingPunct="0">
              <a:spcBef>
                <a:spcPct val="30000"/>
              </a:spcBef>
              <a:defRPr sz="1200">
                <a:solidFill>
                  <a:schemeClr val="tx1"/>
                </a:solidFill>
                <a:latin typeface="Times New Roman" pitchFamily="18" charset="0"/>
                <a:ea typeface="宋体" pitchFamily="2" charset="-122"/>
              </a:defRPr>
            </a:lvl4pPr>
            <a:lvl5pPr marL="2057400" indent="-228600" eaLnBrk="0" hangingPunct="0">
              <a:spcBef>
                <a:spcPct val="30000"/>
              </a:spcBef>
              <a:defRPr sz="1200">
                <a:solidFill>
                  <a:schemeClr val="tx1"/>
                </a:solidFill>
                <a:latin typeface="Times New Roman" pitchFamily="18" charset="0"/>
                <a:ea typeface="宋体" pitchFamily="2" charset="-122"/>
              </a:defRPr>
            </a:lvl5pPr>
            <a:lvl6pPr marL="2514600" indent="-228600"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pPr eaLnBrk="1" hangingPunct="1">
              <a:spcBef>
                <a:spcPct val="0"/>
              </a:spcBef>
            </a:pPr>
            <a:fld id="{66E08697-4788-4214-AEDC-1ABE00A7FA59}" type="slidenum">
              <a:rPr lang="en-US" altLang="zh-CN" smtClean="0"/>
              <a:pPr eaLnBrk="1" hangingPunct="1">
                <a:spcBef>
                  <a:spcPct val="0"/>
                </a:spcBef>
              </a:pPr>
              <a:t>10</a:t>
            </a:fld>
            <a:endParaRPr lang="en-US" altLang="zh-CN"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ea typeface="宋体" pitchFamily="2" charset="-122"/>
              </a:defRPr>
            </a:lvl1pPr>
            <a:lvl2pPr marL="742950" indent="-285750" eaLnBrk="0" hangingPunct="0">
              <a:spcBef>
                <a:spcPct val="30000"/>
              </a:spcBef>
              <a:defRPr sz="1200">
                <a:solidFill>
                  <a:schemeClr val="tx1"/>
                </a:solidFill>
                <a:latin typeface="Times New Roman" pitchFamily="18" charset="0"/>
                <a:ea typeface="宋体" pitchFamily="2" charset="-122"/>
              </a:defRPr>
            </a:lvl2pPr>
            <a:lvl3pPr marL="1143000" indent="-228600" eaLnBrk="0" hangingPunct="0">
              <a:spcBef>
                <a:spcPct val="30000"/>
              </a:spcBef>
              <a:defRPr sz="1200">
                <a:solidFill>
                  <a:schemeClr val="tx1"/>
                </a:solidFill>
                <a:latin typeface="Times New Roman" pitchFamily="18" charset="0"/>
                <a:ea typeface="宋体" pitchFamily="2" charset="-122"/>
              </a:defRPr>
            </a:lvl3pPr>
            <a:lvl4pPr marL="1600200" indent="-228600" eaLnBrk="0" hangingPunct="0">
              <a:spcBef>
                <a:spcPct val="30000"/>
              </a:spcBef>
              <a:defRPr sz="1200">
                <a:solidFill>
                  <a:schemeClr val="tx1"/>
                </a:solidFill>
                <a:latin typeface="Times New Roman" pitchFamily="18" charset="0"/>
                <a:ea typeface="宋体" pitchFamily="2" charset="-122"/>
              </a:defRPr>
            </a:lvl4pPr>
            <a:lvl5pPr marL="2057400" indent="-228600" eaLnBrk="0" hangingPunct="0">
              <a:spcBef>
                <a:spcPct val="30000"/>
              </a:spcBef>
              <a:defRPr sz="1200">
                <a:solidFill>
                  <a:schemeClr val="tx1"/>
                </a:solidFill>
                <a:latin typeface="Times New Roman" pitchFamily="18" charset="0"/>
                <a:ea typeface="宋体" pitchFamily="2" charset="-122"/>
              </a:defRPr>
            </a:lvl5pPr>
            <a:lvl6pPr marL="2514600" indent="-228600"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pPr eaLnBrk="1" hangingPunct="1">
              <a:spcBef>
                <a:spcPct val="0"/>
              </a:spcBef>
            </a:pPr>
            <a:fld id="{66E08697-4788-4214-AEDC-1ABE00A7FA59}" type="slidenum">
              <a:rPr lang="en-US" altLang="zh-CN" smtClean="0"/>
              <a:pPr eaLnBrk="1" hangingPunct="1">
                <a:spcBef>
                  <a:spcPct val="0"/>
                </a:spcBef>
              </a:pPr>
              <a:t>11</a:t>
            </a:fld>
            <a:endParaRPr lang="en-US" altLang="zh-CN"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ea typeface="宋体" pitchFamily="2" charset="-122"/>
              </a:defRPr>
            </a:lvl1pPr>
            <a:lvl2pPr marL="742950" indent="-285750" eaLnBrk="0" hangingPunct="0">
              <a:spcBef>
                <a:spcPct val="30000"/>
              </a:spcBef>
              <a:defRPr sz="1200">
                <a:solidFill>
                  <a:schemeClr val="tx1"/>
                </a:solidFill>
                <a:latin typeface="Times New Roman" pitchFamily="18" charset="0"/>
                <a:ea typeface="宋体" pitchFamily="2" charset="-122"/>
              </a:defRPr>
            </a:lvl2pPr>
            <a:lvl3pPr marL="1143000" indent="-228600" eaLnBrk="0" hangingPunct="0">
              <a:spcBef>
                <a:spcPct val="30000"/>
              </a:spcBef>
              <a:defRPr sz="1200">
                <a:solidFill>
                  <a:schemeClr val="tx1"/>
                </a:solidFill>
                <a:latin typeface="Times New Roman" pitchFamily="18" charset="0"/>
                <a:ea typeface="宋体" pitchFamily="2" charset="-122"/>
              </a:defRPr>
            </a:lvl3pPr>
            <a:lvl4pPr marL="1600200" indent="-228600" eaLnBrk="0" hangingPunct="0">
              <a:spcBef>
                <a:spcPct val="30000"/>
              </a:spcBef>
              <a:defRPr sz="1200">
                <a:solidFill>
                  <a:schemeClr val="tx1"/>
                </a:solidFill>
                <a:latin typeface="Times New Roman" pitchFamily="18" charset="0"/>
                <a:ea typeface="宋体" pitchFamily="2" charset="-122"/>
              </a:defRPr>
            </a:lvl4pPr>
            <a:lvl5pPr marL="2057400" indent="-228600" eaLnBrk="0" hangingPunct="0">
              <a:spcBef>
                <a:spcPct val="30000"/>
              </a:spcBef>
              <a:defRPr sz="1200">
                <a:solidFill>
                  <a:schemeClr val="tx1"/>
                </a:solidFill>
                <a:latin typeface="Times New Roman" pitchFamily="18" charset="0"/>
                <a:ea typeface="宋体" pitchFamily="2" charset="-122"/>
              </a:defRPr>
            </a:lvl5pPr>
            <a:lvl6pPr marL="2514600" indent="-228600"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pPr eaLnBrk="1" hangingPunct="1">
              <a:spcBef>
                <a:spcPct val="0"/>
              </a:spcBef>
            </a:pPr>
            <a:fld id="{4F6A5622-D386-490F-A908-46FB236277A1}" type="slidenum">
              <a:rPr lang="en-US" altLang="zh-CN" smtClean="0"/>
              <a:pPr eaLnBrk="1" hangingPunct="1">
                <a:spcBef>
                  <a:spcPct val="0"/>
                </a:spcBef>
              </a:pPr>
              <a:t>12</a:t>
            </a:fld>
            <a:endParaRPr lang="en-US" altLang="zh-CN"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ea typeface="宋体" pitchFamily="2" charset="-122"/>
              </a:defRPr>
            </a:lvl1pPr>
            <a:lvl2pPr marL="742950" indent="-285750" eaLnBrk="0" hangingPunct="0">
              <a:spcBef>
                <a:spcPct val="30000"/>
              </a:spcBef>
              <a:defRPr sz="1200">
                <a:solidFill>
                  <a:schemeClr val="tx1"/>
                </a:solidFill>
                <a:latin typeface="Times New Roman" pitchFamily="18" charset="0"/>
                <a:ea typeface="宋体" pitchFamily="2" charset="-122"/>
              </a:defRPr>
            </a:lvl2pPr>
            <a:lvl3pPr marL="1143000" indent="-228600" eaLnBrk="0" hangingPunct="0">
              <a:spcBef>
                <a:spcPct val="30000"/>
              </a:spcBef>
              <a:defRPr sz="1200">
                <a:solidFill>
                  <a:schemeClr val="tx1"/>
                </a:solidFill>
                <a:latin typeface="Times New Roman" pitchFamily="18" charset="0"/>
                <a:ea typeface="宋体" pitchFamily="2" charset="-122"/>
              </a:defRPr>
            </a:lvl3pPr>
            <a:lvl4pPr marL="1600200" indent="-228600" eaLnBrk="0" hangingPunct="0">
              <a:spcBef>
                <a:spcPct val="30000"/>
              </a:spcBef>
              <a:defRPr sz="1200">
                <a:solidFill>
                  <a:schemeClr val="tx1"/>
                </a:solidFill>
                <a:latin typeface="Times New Roman" pitchFamily="18" charset="0"/>
                <a:ea typeface="宋体" pitchFamily="2" charset="-122"/>
              </a:defRPr>
            </a:lvl4pPr>
            <a:lvl5pPr marL="2057400" indent="-228600" eaLnBrk="0" hangingPunct="0">
              <a:spcBef>
                <a:spcPct val="30000"/>
              </a:spcBef>
              <a:defRPr sz="1200">
                <a:solidFill>
                  <a:schemeClr val="tx1"/>
                </a:solidFill>
                <a:latin typeface="Times New Roman" pitchFamily="18" charset="0"/>
                <a:ea typeface="宋体" pitchFamily="2" charset="-122"/>
              </a:defRPr>
            </a:lvl5pPr>
            <a:lvl6pPr marL="2514600" indent="-228600"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pPr eaLnBrk="1" hangingPunct="1">
              <a:spcBef>
                <a:spcPct val="0"/>
              </a:spcBef>
            </a:pPr>
            <a:fld id="{CFA17347-2B2C-4493-8F7A-26A1CB507257}" type="slidenum">
              <a:rPr lang="en-US" altLang="zh-CN" smtClean="0"/>
              <a:pPr eaLnBrk="1" hangingPunct="1">
                <a:spcBef>
                  <a:spcPct val="0"/>
                </a:spcBef>
              </a:pPr>
              <a:t>13</a:t>
            </a:fld>
            <a:endParaRPr lang="en-US" altLang="zh-CN"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ea typeface="宋体" pitchFamily="2" charset="-122"/>
              </a:defRPr>
            </a:lvl1pPr>
            <a:lvl2pPr marL="742950" indent="-285750" eaLnBrk="0" hangingPunct="0">
              <a:spcBef>
                <a:spcPct val="30000"/>
              </a:spcBef>
              <a:defRPr sz="1200">
                <a:solidFill>
                  <a:schemeClr val="tx1"/>
                </a:solidFill>
                <a:latin typeface="Times New Roman" pitchFamily="18" charset="0"/>
                <a:ea typeface="宋体" pitchFamily="2" charset="-122"/>
              </a:defRPr>
            </a:lvl2pPr>
            <a:lvl3pPr marL="1143000" indent="-228600" eaLnBrk="0" hangingPunct="0">
              <a:spcBef>
                <a:spcPct val="30000"/>
              </a:spcBef>
              <a:defRPr sz="1200">
                <a:solidFill>
                  <a:schemeClr val="tx1"/>
                </a:solidFill>
                <a:latin typeface="Times New Roman" pitchFamily="18" charset="0"/>
                <a:ea typeface="宋体" pitchFamily="2" charset="-122"/>
              </a:defRPr>
            </a:lvl3pPr>
            <a:lvl4pPr marL="1600200" indent="-228600" eaLnBrk="0" hangingPunct="0">
              <a:spcBef>
                <a:spcPct val="30000"/>
              </a:spcBef>
              <a:defRPr sz="1200">
                <a:solidFill>
                  <a:schemeClr val="tx1"/>
                </a:solidFill>
                <a:latin typeface="Times New Roman" pitchFamily="18" charset="0"/>
                <a:ea typeface="宋体" pitchFamily="2" charset="-122"/>
              </a:defRPr>
            </a:lvl4pPr>
            <a:lvl5pPr marL="2057400" indent="-228600" eaLnBrk="0" hangingPunct="0">
              <a:spcBef>
                <a:spcPct val="30000"/>
              </a:spcBef>
              <a:defRPr sz="1200">
                <a:solidFill>
                  <a:schemeClr val="tx1"/>
                </a:solidFill>
                <a:latin typeface="Times New Roman" pitchFamily="18" charset="0"/>
                <a:ea typeface="宋体" pitchFamily="2" charset="-122"/>
              </a:defRPr>
            </a:lvl5pPr>
            <a:lvl6pPr marL="2514600" indent="-228600" eaLnBrk="0" fontAlgn="base" hangingPunct="0">
              <a:spcBef>
                <a:spcPct val="3000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3000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3000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30000"/>
              </a:spcBef>
              <a:spcAft>
                <a:spcPct val="0"/>
              </a:spcAft>
              <a:defRPr sz="1200">
                <a:solidFill>
                  <a:schemeClr val="tx1"/>
                </a:solidFill>
                <a:latin typeface="Times New Roman" pitchFamily="18" charset="0"/>
                <a:ea typeface="宋体" pitchFamily="2" charset="-122"/>
              </a:defRPr>
            </a:lvl9pPr>
          </a:lstStyle>
          <a:p>
            <a:pPr eaLnBrk="1" hangingPunct="1">
              <a:spcBef>
                <a:spcPct val="0"/>
              </a:spcBef>
            </a:pPr>
            <a:fld id="{34EBCFFD-B343-4664-B3D8-A21B0C484416}" type="slidenum">
              <a:rPr lang="en-US" altLang="zh-CN" smtClean="0"/>
              <a:pPr eaLnBrk="1" hangingPunct="1">
                <a:spcBef>
                  <a:spcPct val="0"/>
                </a:spcBef>
              </a:pPr>
              <a:t>14</a:t>
            </a:fld>
            <a:endParaRPr lang="en-US" altLang="zh-CN"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B00B85-E276-4F63-8769-6998E625623E}" type="slidenum">
              <a:rPr lang="en-US" altLang="zh-CN" smtClean="0"/>
              <a:pPr/>
              <a:t>17</a:t>
            </a:fld>
            <a:endParaRPr lang="en-US" altLang="zh-CN"/>
          </a:p>
        </p:txBody>
      </p:sp>
    </p:spTree>
    <p:extLst>
      <p:ext uri="{BB962C8B-B14F-4D97-AF65-F5344CB8AC3E}">
        <p14:creationId xmlns:p14="http://schemas.microsoft.com/office/powerpoint/2010/main" val="1663533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B00B85-E276-4F63-8769-6998E625623E}" type="slidenum">
              <a:rPr lang="en-US" altLang="zh-CN" smtClean="0"/>
              <a:pPr/>
              <a:t>18</a:t>
            </a:fld>
            <a:endParaRPr lang="en-US" altLang="zh-CN"/>
          </a:p>
        </p:txBody>
      </p:sp>
    </p:spTree>
    <p:extLst>
      <p:ext uri="{BB962C8B-B14F-4D97-AF65-F5344CB8AC3E}">
        <p14:creationId xmlns:p14="http://schemas.microsoft.com/office/powerpoint/2010/main" val="16635332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050" name="Freeform 2"/>
          <p:cNvSpPr>
            <a:spLocks/>
          </p:cNvSpPr>
          <p:nvPr/>
        </p:nvSpPr>
        <p:spPr bwMode="auto">
          <a:xfrm>
            <a:off x="0" y="6048375"/>
            <a:ext cx="2762250" cy="809625"/>
          </a:xfrm>
          <a:custGeom>
            <a:avLst/>
            <a:gdLst>
              <a:gd name="T0" fmla="*/ 0 w 1740"/>
              <a:gd name="T1" fmla="*/ 0 h 510"/>
              <a:gd name="T2" fmla="*/ 0 w 1740"/>
              <a:gd name="T3" fmla="*/ 510 h 510"/>
              <a:gd name="T4" fmla="*/ 1740 w 1740"/>
              <a:gd name="T5" fmla="*/ 510 h 510"/>
              <a:gd name="T6" fmla="*/ 1595 w 1740"/>
              <a:gd name="T7" fmla="*/ 30 h 510"/>
              <a:gd name="T8" fmla="*/ 0 w 1740"/>
              <a:gd name="T9" fmla="*/ 0 h 510"/>
            </a:gdLst>
            <a:ahLst/>
            <a:cxnLst>
              <a:cxn ang="0">
                <a:pos x="T0" y="T1"/>
              </a:cxn>
              <a:cxn ang="0">
                <a:pos x="T2" y="T3"/>
              </a:cxn>
              <a:cxn ang="0">
                <a:pos x="T4" y="T5"/>
              </a:cxn>
              <a:cxn ang="0">
                <a:pos x="T6" y="T7"/>
              </a:cxn>
              <a:cxn ang="0">
                <a:pos x="T8" y="T9"/>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1" name="Freeform 3"/>
          <p:cNvSpPr>
            <a:spLocks/>
          </p:cNvSpPr>
          <p:nvPr/>
        </p:nvSpPr>
        <p:spPr bwMode="auto">
          <a:xfrm>
            <a:off x="2590800" y="4705350"/>
            <a:ext cx="6400800" cy="2152650"/>
          </a:xfrm>
          <a:custGeom>
            <a:avLst/>
            <a:gdLst>
              <a:gd name="T0" fmla="*/ 1116 w 4032"/>
              <a:gd name="T1" fmla="*/ 0 h 1356"/>
              <a:gd name="T2" fmla="*/ 3840 w 4032"/>
              <a:gd name="T3" fmla="*/ 636 h 1356"/>
              <a:gd name="T4" fmla="*/ 4032 w 4032"/>
              <a:gd name="T5" fmla="*/ 1356 h 1356"/>
              <a:gd name="T6" fmla="*/ 288 w 4032"/>
              <a:gd name="T7" fmla="*/ 1356 h 1356"/>
              <a:gd name="T8" fmla="*/ 0 w 4032"/>
              <a:gd name="T9" fmla="*/ 828 h 1356"/>
              <a:gd name="T10" fmla="*/ 1116 w 4032"/>
              <a:gd name="T11" fmla="*/ 0 h 1356"/>
            </a:gdLst>
            <a:ahLst/>
            <a:cxnLst>
              <a:cxn ang="0">
                <a:pos x="T0" y="T1"/>
              </a:cxn>
              <a:cxn ang="0">
                <a:pos x="T2" y="T3"/>
              </a:cxn>
              <a:cxn ang="0">
                <a:pos x="T4" y="T5"/>
              </a:cxn>
              <a:cxn ang="0">
                <a:pos x="T6" y="T7"/>
              </a:cxn>
              <a:cxn ang="0">
                <a:pos x="T8" y="T9"/>
              </a:cxn>
              <a:cxn ang="0">
                <a:pos x="T10" y="T11"/>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2" name="Freeform 4"/>
          <p:cNvSpPr>
            <a:spLocks/>
          </p:cNvSpPr>
          <p:nvPr/>
        </p:nvSpPr>
        <p:spPr bwMode="auto">
          <a:xfrm>
            <a:off x="4400550" y="781050"/>
            <a:ext cx="4743450" cy="5048250"/>
          </a:xfrm>
          <a:custGeom>
            <a:avLst/>
            <a:gdLst>
              <a:gd name="T0" fmla="*/ 510 w 2988"/>
              <a:gd name="T1" fmla="*/ 1098 h 3180"/>
              <a:gd name="T2" fmla="*/ 2280 w 2988"/>
              <a:gd name="T3" fmla="*/ 0 h 3180"/>
              <a:gd name="T4" fmla="*/ 2988 w 2988"/>
              <a:gd name="T5" fmla="*/ 342 h 3180"/>
              <a:gd name="T6" fmla="*/ 2988 w 2988"/>
              <a:gd name="T7" fmla="*/ 2772 h 3180"/>
              <a:gd name="T8" fmla="*/ 1452 w 2988"/>
              <a:gd name="T9" fmla="*/ 3060 h 3180"/>
              <a:gd name="T10" fmla="*/ 0 w 2988"/>
              <a:gd name="T11" fmla="*/ 2406 h 3180"/>
              <a:gd name="T12" fmla="*/ 510 w 2988"/>
              <a:gd name="T13" fmla="*/ 1098 h 3180"/>
            </a:gdLst>
            <a:ahLst/>
            <a:cxnLst>
              <a:cxn ang="0">
                <a:pos x="T0" y="T1"/>
              </a:cxn>
              <a:cxn ang="0">
                <a:pos x="T2" y="T3"/>
              </a:cxn>
              <a:cxn ang="0">
                <a:pos x="T4" y="T5"/>
              </a:cxn>
              <a:cxn ang="0">
                <a:pos x="T6" y="T7"/>
              </a:cxn>
              <a:cxn ang="0">
                <a:pos x="T8" y="T9"/>
              </a:cxn>
              <a:cxn ang="0">
                <a:pos x="T10" y="T11"/>
              </a:cxn>
              <a:cxn ang="0">
                <a:pos x="T12" y="T13"/>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3" name="Freeform 5"/>
          <p:cNvSpPr>
            <a:spLocks/>
          </p:cNvSpPr>
          <p:nvPr/>
        </p:nvSpPr>
        <p:spPr bwMode="auto">
          <a:xfrm>
            <a:off x="4800600" y="0"/>
            <a:ext cx="3276600" cy="2409825"/>
          </a:xfrm>
          <a:custGeom>
            <a:avLst/>
            <a:gdLst>
              <a:gd name="T0" fmla="*/ 0 w 2064"/>
              <a:gd name="T1" fmla="*/ 0 h 1518"/>
              <a:gd name="T2" fmla="*/ 276 w 2064"/>
              <a:gd name="T3" fmla="*/ 1518 h 1518"/>
              <a:gd name="T4" fmla="*/ 2064 w 2064"/>
              <a:gd name="T5" fmla="*/ 0 h 1518"/>
              <a:gd name="T6" fmla="*/ 0 w 2064"/>
              <a:gd name="T7" fmla="*/ 0 h 1518"/>
            </a:gdLst>
            <a:ahLst/>
            <a:cxnLst>
              <a:cxn ang="0">
                <a:pos x="T0" y="T1"/>
              </a:cxn>
              <a:cxn ang="0">
                <a:pos x="T2" y="T3"/>
              </a:cxn>
              <a:cxn ang="0">
                <a:pos x="T4" y="T5"/>
              </a:cxn>
              <a:cxn ang="0">
                <a:pos x="T6" y="T7"/>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4" name="Freeform 6"/>
          <p:cNvSpPr>
            <a:spLocks/>
          </p:cNvSpPr>
          <p:nvPr/>
        </p:nvSpPr>
        <p:spPr bwMode="auto">
          <a:xfrm>
            <a:off x="0" y="0"/>
            <a:ext cx="6583363" cy="7267575"/>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5" name="Freeform 7"/>
          <p:cNvSpPr>
            <a:spLocks/>
          </p:cNvSpPr>
          <p:nvPr/>
        </p:nvSpPr>
        <p:spPr bwMode="auto">
          <a:xfrm>
            <a:off x="0" y="0"/>
            <a:ext cx="6372225" cy="7072313"/>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6" name="Line 8"/>
          <p:cNvSpPr>
            <a:spLocks noChangeShapeType="1"/>
          </p:cNvSpPr>
          <p:nvPr/>
        </p:nvSpPr>
        <p:spPr bwMode="auto">
          <a:xfrm>
            <a:off x="250825" y="1588"/>
            <a:ext cx="0" cy="6015037"/>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7" name="Line 9"/>
          <p:cNvSpPr>
            <a:spLocks noChangeShapeType="1"/>
          </p:cNvSpPr>
          <p:nvPr/>
        </p:nvSpPr>
        <p:spPr bwMode="auto">
          <a:xfrm>
            <a:off x="1293813" y="1588"/>
            <a:ext cx="0" cy="62071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8" name="Line 10"/>
          <p:cNvSpPr>
            <a:spLocks noChangeShapeType="1"/>
          </p:cNvSpPr>
          <p:nvPr/>
        </p:nvSpPr>
        <p:spPr bwMode="auto">
          <a:xfrm>
            <a:off x="2338388" y="1588"/>
            <a:ext cx="0" cy="6183312"/>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9" name="Line 11"/>
          <p:cNvSpPr>
            <a:spLocks noChangeShapeType="1"/>
          </p:cNvSpPr>
          <p:nvPr/>
        </p:nvSpPr>
        <p:spPr bwMode="auto">
          <a:xfrm>
            <a:off x="3382963" y="1588"/>
            <a:ext cx="0" cy="597217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0" name="Line 12"/>
          <p:cNvSpPr>
            <a:spLocks noChangeShapeType="1"/>
          </p:cNvSpPr>
          <p:nvPr/>
        </p:nvSpPr>
        <p:spPr bwMode="auto">
          <a:xfrm>
            <a:off x="4427538" y="1588"/>
            <a:ext cx="0" cy="5449887"/>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1" name="Line 13"/>
          <p:cNvSpPr>
            <a:spLocks noChangeShapeType="1"/>
          </p:cNvSpPr>
          <p:nvPr/>
        </p:nvSpPr>
        <p:spPr bwMode="auto">
          <a:xfrm rot="5400000">
            <a:off x="2913063" y="-2654300"/>
            <a:ext cx="0" cy="58134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2" name="Line 14"/>
          <p:cNvSpPr>
            <a:spLocks noChangeShapeType="1"/>
          </p:cNvSpPr>
          <p:nvPr/>
        </p:nvSpPr>
        <p:spPr bwMode="auto">
          <a:xfrm rot="5400000">
            <a:off x="3006725" y="-1682750"/>
            <a:ext cx="0" cy="6000750"/>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3" name="Line 15"/>
          <p:cNvSpPr>
            <a:spLocks noChangeShapeType="1"/>
          </p:cNvSpPr>
          <p:nvPr/>
        </p:nvSpPr>
        <p:spPr bwMode="auto">
          <a:xfrm rot="5400000">
            <a:off x="3011488" y="-622300"/>
            <a:ext cx="0" cy="601027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4" name="Line 16"/>
          <p:cNvSpPr>
            <a:spLocks noChangeShapeType="1"/>
          </p:cNvSpPr>
          <p:nvPr/>
        </p:nvSpPr>
        <p:spPr bwMode="auto">
          <a:xfrm rot="5400000">
            <a:off x="2907507" y="548481"/>
            <a:ext cx="0" cy="5802313"/>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5" name="Line 17"/>
          <p:cNvSpPr>
            <a:spLocks noChangeShapeType="1"/>
          </p:cNvSpPr>
          <p:nvPr/>
        </p:nvSpPr>
        <p:spPr bwMode="auto">
          <a:xfrm rot="5400000">
            <a:off x="2666207" y="1854993"/>
            <a:ext cx="0" cy="5319713"/>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6" name="Line 18"/>
          <p:cNvSpPr>
            <a:spLocks noChangeShapeType="1"/>
          </p:cNvSpPr>
          <p:nvPr/>
        </p:nvSpPr>
        <p:spPr bwMode="auto">
          <a:xfrm rot="5400000">
            <a:off x="2115344" y="3472656"/>
            <a:ext cx="0" cy="4217988"/>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7" name="Rectangle 19"/>
          <p:cNvSpPr>
            <a:spLocks noChangeArrowheads="1"/>
          </p:cNvSpPr>
          <p:nvPr/>
        </p:nvSpPr>
        <p:spPr bwMode="auto">
          <a:xfrm>
            <a:off x="2362200" y="277813"/>
            <a:ext cx="1012825" cy="1025525"/>
          </a:xfrm>
          <a:prstGeom prst="rect">
            <a:avLst/>
          </a:prstGeom>
          <a:solidFill>
            <a:srgbClr val="FFFFFF">
              <a:alpha val="5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68" name="Rectangle 20"/>
          <p:cNvSpPr>
            <a:spLocks noChangeArrowheads="1"/>
          </p:cNvSpPr>
          <p:nvPr/>
        </p:nvSpPr>
        <p:spPr bwMode="auto">
          <a:xfrm>
            <a:off x="285750" y="2427288"/>
            <a:ext cx="1012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69" name="Rectangle 21"/>
          <p:cNvSpPr>
            <a:spLocks noChangeArrowheads="1"/>
          </p:cNvSpPr>
          <p:nvPr/>
        </p:nvSpPr>
        <p:spPr bwMode="auto">
          <a:xfrm>
            <a:off x="0" y="271463"/>
            <a:ext cx="250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0" name="Rectangle 22"/>
          <p:cNvSpPr>
            <a:spLocks noChangeArrowheads="1"/>
          </p:cNvSpPr>
          <p:nvPr/>
        </p:nvSpPr>
        <p:spPr bwMode="auto">
          <a:xfrm>
            <a:off x="1331913" y="1588"/>
            <a:ext cx="1012825" cy="234950"/>
          </a:xfrm>
          <a:prstGeom prst="rect">
            <a:avLst/>
          </a:prstGeom>
          <a:solidFill>
            <a:srgbClr val="FFFFFF">
              <a:alpha val="5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1" name="Freeform 23"/>
          <p:cNvSpPr>
            <a:spLocks/>
          </p:cNvSpPr>
          <p:nvPr/>
        </p:nvSpPr>
        <p:spPr bwMode="auto">
          <a:xfrm>
            <a:off x="2365375" y="4541838"/>
            <a:ext cx="1009650" cy="1033462"/>
          </a:xfrm>
          <a:custGeom>
            <a:avLst/>
            <a:gdLst>
              <a:gd name="T0" fmla="*/ 0 w 636"/>
              <a:gd name="T1" fmla="*/ 0 h 651"/>
              <a:gd name="T2" fmla="*/ 0 w 636"/>
              <a:gd name="T3" fmla="*/ 645 h 651"/>
              <a:gd name="T4" fmla="*/ 636 w 636"/>
              <a:gd name="T5" fmla="*/ 651 h 651"/>
              <a:gd name="T6" fmla="*/ 632 w 636"/>
              <a:gd name="T7" fmla="*/ 0 h 651"/>
              <a:gd name="T8" fmla="*/ 0 w 636"/>
              <a:gd name="T9" fmla="*/ 0 h 651"/>
            </a:gdLst>
            <a:ahLst/>
            <a:cxnLst>
              <a:cxn ang="0">
                <a:pos x="T0" y="T1"/>
              </a:cxn>
              <a:cxn ang="0">
                <a:pos x="T2" y="T3"/>
              </a:cxn>
              <a:cxn ang="0">
                <a:pos x="T4" y="T5"/>
              </a:cxn>
              <a:cxn ang="0">
                <a:pos x="T6" y="T7"/>
              </a:cxn>
              <a:cxn ang="0">
                <a:pos x="T8" y="T9"/>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72" name="Rectangle 24"/>
          <p:cNvSpPr>
            <a:spLocks noChangeArrowheads="1"/>
          </p:cNvSpPr>
          <p:nvPr/>
        </p:nvSpPr>
        <p:spPr bwMode="auto">
          <a:xfrm>
            <a:off x="285750" y="2435225"/>
            <a:ext cx="1012825" cy="1025525"/>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3" name="Rectangle 25"/>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anose="02020603050405020304" pitchFamily="18" charset="0"/>
              </a:defRPr>
            </a:lvl1pPr>
          </a:lstStyle>
          <a:p>
            <a:pPr lvl="0"/>
            <a:r>
              <a:rPr lang="en-US" altLang="zh-CN" noProof="0" smtClean="0"/>
              <a:t>Click to edit Master subtitle style</a:t>
            </a:r>
          </a:p>
        </p:txBody>
      </p:sp>
      <p:sp>
        <p:nvSpPr>
          <p:cNvPr id="2074" name="Rectangle 26"/>
          <p:cNvSpPr>
            <a:spLocks noGrp="1" noChangeArrowheads="1"/>
          </p:cNvSpPr>
          <p:nvPr>
            <p:ph type="dt" sz="half" idx="2"/>
          </p:nvPr>
        </p:nvSpPr>
        <p:spPr>
          <a:xfrm>
            <a:off x="457200" y="6407150"/>
            <a:ext cx="2133600" cy="314325"/>
          </a:xfrm>
        </p:spPr>
        <p:txBody>
          <a:bodyPr/>
          <a:lstStyle>
            <a:lvl1pPr>
              <a:defRPr/>
            </a:lvl1pPr>
          </a:lstStyle>
          <a:p>
            <a:endParaRPr lang="en-US" altLang="zh-CN"/>
          </a:p>
        </p:txBody>
      </p:sp>
      <p:sp>
        <p:nvSpPr>
          <p:cNvPr id="2075" name="Rectangle 27"/>
          <p:cNvSpPr>
            <a:spLocks noGrp="1" noChangeArrowheads="1"/>
          </p:cNvSpPr>
          <p:nvPr>
            <p:ph type="ftr" sz="quarter" idx="3"/>
          </p:nvPr>
        </p:nvSpPr>
        <p:spPr>
          <a:xfrm>
            <a:off x="3124200" y="6407150"/>
            <a:ext cx="2895600" cy="314325"/>
          </a:xfrm>
        </p:spPr>
        <p:txBody>
          <a:bodyPr/>
          <a:lstStyle>
            <a:lvl1pPr>
              <a:defRPr/>
            </a:lvl1pPr>
          </a:lstStyle>
          <a:p>
            <a:endParaRPr lang="en-US" altLang="zh-CN"/>
          </a:p>
        </p:txBody>
      </p:sp>
      <p:sp>
        <p:nvSpPr>
          <p:cNvPr id="2076" name="Rectangle 28"/>
          <p:cNvSpPr>
            <a:spLocks noGrp="1" noChangeArrowheads="1"/>
          </p:cNvSpPr>
          <p:nvPr>
            <p:ph type="sldNum" sz="quarter" idx="4"/>
          </p:nvPr>
        </p:nvSpPr>
        <p:spPr>
          <a:xfrm>
            <a:off x="6553200" y="6407150"/>
            <a:ext cx="2133600" cy="314325"/>
          </a:xfrm>
        </p:spPr>
        <p:txBody>
          <a:bodyPr/>
          <a:lstStyle>
            <a:lvl1pPr>
              <a:defRPr/>
            </a:lvl1pPr>
          </a:lstStyle>
          <a:p>
            <a:fld id="{8368D30A-23FA-4992-A3D4-4E1C3333617A}" type="slidenum">
              <a:rPr lang="en-US" altLang="zh-CN"/>
              <a:pPr/>
              <a:t>‹#›</a:t>
            </a:fld>
            <a:endParaRPr lang="en-US" altLang="zh-CN"/>
          </a:p>
        </p:txBody>
      </p:sp>
      <p:sp>
        <p:nvSpPr>
          <p:cNvPr id="2077" name="Text Box 29"/>
          <p:cNvSpPr txBox="1">
            <a:spLocks noChangeArrowheads="1"/>
          </p:cNvSpPr>
          <p:nvPr/>
        </p:nvSpPr>
        <p:spPr bwMode="auto">
          <a:xfrm>
            <a:off x="333375" y="4714875"/>
            <a:ext cx="1303338"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a:latin typeface="Arial Black" panose="020B0A04020102020204" pitchFamily="34" charset="0"/>
                <a:ea typeface="宋体" panose="02010600030101010101" pitchFamily="2" charset="-122"/>
              </a:rPr>
              <a:t>L/O/G/O</a:t>
            </a:r>
          </a:p>
        </p:txBody>
      </p:sp>
      <p:grpSp>
        <p:nvGrpSpPr>
          <p:cNvPr id="2078" name="Group 30"/>
          <p:cNvGrpSpPr>
            <a:grpSpLocks/>
          </p:cNvGrpSpPr>
          <p:nvPr/>
        </p:nvGrpSpPr>
        <p:grpSpPr bwMode="auto">
          <a:xfrm>
            <a:off x="8077200" y="0"/>
            <a:ext cx="1076325" cy="6858000"/>
            <a:chOff x="0" y="0"/>
            <a:chExt cx="678" cy="4320"/>
          </a:xfrm>
        </p:grpSpPr>
        <p:sp>
          <p:nvSpPr>
            <p:cNvPr id="2079" name="Freeform 31"/>
            <p:cNvSpPr>
              <a:spLocks/>
            </p:cNvSpPr>
            <p:nvPr userDrawn="1"/>
          </p:nvSpPr>
          <p:spPr bwMode="auto">
            <a:xfrm>
              <a:off x="0" y="0"/>
              <a:ext cx="672" cy="702"/>
            </a:xfrm>
            <a:custGeom>
              <a:avLst/>
              <a:gdLst>
                <a:gd name="T0" fmla="*/ 0 w 672"/>
                <a:gd name="T1" fmla="*/ 432 h 720"/>
                <a:gd name="T2" fmla="*/ 288 w 672"/>
                <a:gd name="T3" fmla="*/ 0 h 720"/>
                <a:gd name="T4" fmla="*/ 672 w 672"/>
                <a:gd name="T5" fmla="*/ 0 h 720"/>
                <a:gd name="T6" fmla="*/ 672 w 672"/>
                <a:gd name="T7" fmla="*/ 720 h 720"/>
                <a:gd name="T8" fmla="*/ 0 w 672"/>
                <a:gd name="T9" fmla="*/ 432 h 720"/>
              </a:gdLst>
              <a:ahLst/>
              <a:cxnLst>
                <a:cxn ang="0">
                  <a:pos x="T0" y="T1"/>
                </a:cxn>
                <a:cxn ang="0">
                  <a:pos x="T2" y="T3"/>
                </a:cxn>
                <a:cxn ang="0">
                  <a:pos x="T4" y="T5"/>
                </a:cxn>
                <a:cxn ang="0">
                  <a:pos x="T6" y="T7"/>
                </a:cxn>
                <a:cxn ang="0">
                  <a:pos x="T8" y="T9"/>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80" name="Freeform 32"/>
            <p:cNvSpPr>
              <a:spLocks/>
            </p:cNvSpPr>
            <p:nvPr userDrawn="1"/>
          </p:nvSpPr>
          <p:spPr bwMode="auto">
            <a:xfrm>
              <a:off x="514" y="3496"/>
              <a:ext cx="164" cy="824"/>
            </a:xfrm>
            <a:custGeom>
              <a:avLst/>
              <a:gdLst>
                <a:gd name="T0" fmla="*/ 206 w 212"/>
                <a:gd name="T1" fmla="*/ 0 h 824"/>
                <a:gd name="T2" fmla="*/ 0 w 212"/>
                <a:gd name="T3" fmla="*/ 82 h 824"/>
                <a:gd name="T4" fmla="*/ 168 w 212"/>
                <a:gd name="T5" fmla="*/ 824 h 824"/>
                <a:gd name="T6" fmla="*/ 212 w 212"/>
                <a:gd name="T7" fmla="*/ 822 h 824"/>
                <a:gd name="T8" fmla="*/ 206 w 212"/>
                <a:gd name="T9" fmla="*/ 0 h 824"/>
              </a:gdLst>
              <a:ahLst/>
              <a:cxnLst>
                <a:cxn ang="0">
                  <a:pos x="T0" y="T1"/>
                </a:cxn>
                <a:cxn ang="0">
                  <a:pos x="T2" y="T3"/>
                </a:cxn>
                <a:cxn ang="0">
                  <a:pos x="T4" y="T5"/>
                </a:cxn>
                <a:cxn ang="0">
                  <a:pos x="T6" y="T7"/>
                </a:cxn>
                <a:cxn ang="0">
                  <a:pos x="T8" y="T9"/>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081" name="Rectangle 33"/>
          <p:cNvSpPr>
            <a:spLocks noChangeArrowheads="1"/>
          </p:cNvSpPr>
          <p:nvPr/>
        </p:nvSpPr>
        <p:spPr bwMode="auto">
          <a:xfrm>
            <a:off x="5495925" y="1333500"/>
            <a:ext cx="660400"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Line 34"/>
          <p:cNvSpPr>
            <a:spLocks noChangeShapeType="1"/>
          </p:cNvSpPr>
          <p:nvPr/>
        </p:nvSpPr>
        <p:spPr bwMode="auto">
          <a:xfrm>
            <a:off x="5480050" y="1588"/>
            <a:ext cx="0" cy="42386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83" name="Rectangle 35"/>
          <p:cNvSpPr>
            <a:spLocks noChangeArrowheads="1"/>
          </p:cNvSpPr>
          <p:nvPr/>
        </p:nvSpPr>
        <p:spPr bwMode="auto">
          <a:xfrm>
            <a:off x="4457700" y="3495675"/>
            <a:ext cx="1012825" cy="1025525"/>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36"/>
          <p:cNvSpPr>
            <a:spLocks noGrp="1" noChangeArrowheads="1"/>
          </p:cNvSpPr>
          <p:nvPr>
            <p:ph type="ctrTitle"/>
          </p:nvPr>
        </p:nvSpPr>
        <p:spPr>
          <a:xfrm>
            <a:off x="333375" y="1884363"/>
            <a:ext cx="8229600" cy="1470025"/>
          </a:xfrm>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4800"/>
            </a:lvl1pPr>
          </a:lstStyle>
          <a:p>
            <a:pPr lvl="0"/>
            <a:r>
              <a:rPr lang="en-US" altLang="zh-CN" noProof="0" smtClean="0"/>
              <a:t>Click to edit Master title style</a:t>
            </a:r>
          </a:p>
        </p:txBody>
      </p:sp>
      <p:pic>
        <p:nvPicPr>
          <p:cNvPr id="2085" name="Picture 37" descr="water"/>
          <p:cNvPicPr>
            <a:picLocks noChangeAspect="1" noChangeArrowheads="1"/>
          </p:cNvPicPr>
          <p:nvPr/>
        </p:nvPicPr>
        <p:blipFill>
          <a:blip r:embed="rId2">
            <a:extLst>
              <a:ext uri="{28A0092B-C50C-407E-A947-70E740481C1C}">
                <a14:useLocalDpi xmlns:a14="http://schemas.microsoft.com/office/drawing/2010/main" val="0"/>
              </a:ext>
            </a:extLst>
          </a:blip>
          <a:srcRect l="22409" t="16374" b="27486"/>
          <a:stretch>
            <a:fillRect/>
          </a:stretch>
        </p:blipFill>
        <p:spPr bwMode="auto">
          <a:xfrm rot="393398">
            <a:off x="2667000" y="609600"/>
            <a:ext cx="2663825"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758880B1-B8AD-4982-8F09-EA0D265F01DF}" type="slidenum">
              <a:rPr lang="zh-CN" altLang="en-US"/>
              <a:pPr/>
              <a:t>‹#›</a:t>
            </a:fld>
            <a:endParaRPr lang="en-US"/>
          </a:p>
        </p:txBody>
      </p:sp>
    </p:spTree>
    <p:extLst>
      <p:ext uri="{BB962C8B-B14F-4D97-AF65-F5344CB8AC3E}">
        <p14:creationId xmlns:p14="http://schemas.microsoft.com/office/powerpoint/2010/main" val="422203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25438"/>
            <a:ext cx="2057400" cy="58007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25438"/>
            <a:ext cx="6019800" cy="58007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1AB715E0-B2F7-4827-97B9-B4F7929657F7}" type="slidenum">
              <a:rPr lang="zh-CN" altLang="en-US"/>
              <a:pPr/>
              <a:t>‹#›</a:t>
            </a:fld>
            <a:endParaRPr lang="en-US"/>
          </a:p>
        </p:txBody>
      </p:sp>
    </p:spTree>
    <p:extLst>
      <p:ext uri="{BB962C8B-B14F-4D97-AF65-F5344CB8AC3E}">
        <p14:creationId xmlns:p14="http://schemas.microsoft.com/office/powerpoint/2010/main" val="1132933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dirty="0" smtClean="0"/>
              <a:t>单击此处编辑母版标题样式</a:t>
            </a:r>
            <a:endParaRPr lang="zh-CN" altLang="en-US" dirty="0"/>
          </a:p>
        </p:txBody>
      </p:sp>
      <p:sp>
        <p:nvSpPr>
          <p:cNvPr id="3" name="文本占位符 2"/>
          <p:cNvSpPr>
            <a:spLocks noGrp="1"/>
          </p:cNvSpPr>
          <p:nvPr>
            <p:ph type="body"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endParaRPr lang="en-US"/>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C84FA46D-F602-45A6-BC08-628EC7EC70C0}" type="slidenum">
              <a:rPr lang="zh-CN" altLang="en-US"/>
              <a:pPr/>
              <a:t>‹#›</a:t>
            </a:fld>
            <a:endParaRPr lang="en-US"/>
          </a:p>
        </p:txBody>
      </p:sp>
    </p:spTree>
    <p:extLst>
      <p:ext uri="{BB962C8B-B14F-4D97-AF65-F5344CB8AC3E}">
        <p14:creationId xmlns:p14="http://schemas.microsoft.com/office/powerpoint/2010/main" val="7453676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8229600" cy="21859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7200" y="3938588"/>
            <a:ext cx="8229600" cy="21875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endParaRPr lang="en-US"/>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21E77A0B-CE75-46D4-883E-45ED625D9E31}" type="slidenum">
              <a:rPr lang="zh-CN" altLang="en-US"/>
              <a:pPr/>
              <a:t>‹#›</a:t>
            </a:fld>
            <a:endParaRPr lang="en-US"/>
          </a:p>
        </p:txBody>
      </p:sp>
    </p:spTree>
    <p:extLst>
      <p:ext uri="{BB962C8B-B14F-4D97-AF65-F5344CB8AC3E}">
        <p14:creationId xmlns:p14="http://schemas.microsoft.com/office/powerpoint/2010/main" val="237749722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57200" y="1600200"/>
            <a:ext cx="8229600" cy="4525963"/>
          </a:xfrm>
        </p:spPr>
        <p:txBody>
          <a:bodyPr/>
          <a:lstStyle/>
          <a:p>
            <a:endParaRPr lang="zh-CN" altLang="en-US"/>
          </a:p>
        </p:txBody>
      </p:sp>
      <p:sp>
        <p:nvSpPr>
          <p:cNvPr id="4" name="日期占位符 3"/>
          <p:cNvSpPr>
            <a:spLocks noGrp="1"/>
          </p:cNvSpPr>
          <p:nvPr>
            <p:ph type="dt" sz="half" idx="10"/>
          </p:nvPr>
        </p:nvSpPr>
        <p:spPr>
          <a:xfrm>
            <a:off x="457200" y="6245225"/>
            <a:ext cx="2133600" cy="476250"/>
          </a:xfrm>
        </p:spPr>
        <p:txBody>
          <a:bodyPr/>
          <a:lstStyle>
            <a:lvl1pPr>
              <a:defRPr/>
            </a:lvl1pPr>
          </a:lstStyle>
          <a:p>
            <a:endParaRPr lang="en-US"/>
          </a:p>
        </p:txBody>
      </p:sp>
      <p:sp>
        <p:nvSpPr>
          <p:cNvPr id="5" name="页脚占位符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灯片编号占位符 5"/>
          <p:cNvSpPr>
            <a:spLocks noGrp="1"/>
          </p:cNvSpPr>
          <p:nvPr>
            <p:ph type="sldNum" sz="quarter" idx="12"/>
          </p:nvPr>
        </p:nvSpPr>
        <p:spPr>
          <a:xfrm>
            <a:off x="6553200" y="6245225"/>
            <a:ext cx="2133600" cy="476250"/>
          </a:xfrm>
        </p:spPr>
        <p:txBody>
          <a:bodyPr/>
          <a:lstStyle>
            <a:lvl1pPr>
              <a:defRPr/>
            </a:lvl1pPr>
          </a:lstStyle>
          <a:p>
            <a:fld id="{FB386ED0-EE2E-4E20-8E6A-2D50E2739124}" type="slidenum">
              <a:rPr lang="zh-CN" altLang="en-US"/>
              <a:pPr/>
              <a:t>‹#›</a:t>
            </a:fld>
            <a:endParaRPr lang="en-US"/>
          </a:p>
        </p:txBody>
      </p:sp>
    </p:spTree>
    <p:extLst>
      <p:ext uri="{BB962C8B-B14F-4D97-AF65-F5344CB8AC3E}">
        <p14:creationId xmlns:p14="http://schemas.microsoft.com/office/powerpoint/2010/main" val="697058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24647470-B98E-48DA-9C17-5D45B2D42CD7}"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F1DEE819-BC33-43F8-BD76-79D942F3722B}"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1301264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203EFA85-2AA2-4BFC-B46E-2398D009F8BD}"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8FE5D37B-6828-4374-B536-9E48C83C62A8}"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925261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76110181-E52A-425F-A74B-2F7598D0B274}"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11E0BD62-37D5-4587-A386-82C8BA8803E5}"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58502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DB5D28D0-15BB-4630-96B6-9B603D997400}"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222E6B7F-AA62-48BA-AA1F-94E6E42F3F60}"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048075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rtlCol="0"/>
          <a:lstStyle>
            <a:lvl1pPr>
              <a:defRPr>
                <a:solidFill>
                  <a:schemeClr val="tx1">
                    <a:tint val="75000"/>
                  </a:schemeClr>
                </a:solidFill>
              </a:defRPr>
            </a:lvl1pPr>
          </a:lstStyle>
          <a:p>
            <a:pPr>
              <a:defRPr/>
            </a:pPr>
            <a:fld id="{DDB24142-0FDA-4705-8138-3F5A251D665E}"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rtlCol="0"/>
          <a:lstStyle>
            <a:lvl1pPr>
              <a:defRPr>
                <a:solidFill>
                  <a:schemeClr val="tx1">
                    <a:tint val="75000"/>
                  </a:schemeClr>
                </a:solidFill>
              </a:defRPr>
            </a:lvl1pPr>
          </a:lstStyle>
          <a:p>
            <a:pPr>
              <a:defRPr/>
            </a:pPr>
            <a:fld id="{ED5D77BD-A277-41F7-ADA7-CF4FC31E4917}"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037533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8B369F19-9EBC-4ED8-B33D-7DB6CF7998EE}" type="slidenum">
              <a:rPr lang="zh-CN" altLang="en-US"/>
              <a:pPr/>
              <a:t>‹#›</a:t>
            </a:fld>
            <a:endParaRPr lang="en-US"/>
          </a:p>
        </p:txBody>
      </p:sp>
    </p:spTree>
    <p:extLst>
      <p:ext uri="{BB962C8B-B14F-4D97-AF65-F5344CB8AC3E}">
        <p14:creationId xmlns:p14="http://schemas.microsoft.com/office/powerpoint/2010/main" val="104743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rtlCol="0"/>
          <a:lstStyle>
            <a:lvl1pPr>
              <a:defRPr>
                <a:solidFill>
                  <a:schemeClr val="tx1">
                    <a:tint val="75000"/>
                  </a:schemeClr>
                </a:solidFill>
              </a:defRPr>
            </a:lvl1pPr>
          </a:lstStyle>
          <a:p>
            <a:pPr>
              <a:defRPr/>
            </a:pPr>
            <a:fld id="{F5278F58-9878-4304-8BCB-EA6A8FECDDB3}"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rtlCol="0"/>
          <a:lstStyle>
            <a:lvl1pPr>
              <a:defRPr>
                <a:solidFill>
                  <a:schemeClr val="tx1">
                    <a:tint val="75000"/>
                  </a:schemeClr>
                </a:solidFill>
              </a:defRPr>
            </a:lvl1pPr>
          </a:lstStyle>
          <a:p>
            <a:pPr>
              <a:defRPr/>
            </a:pPr>
            <a:fld id="{EF7F1052-6709-49EE-966F-1222A108DA10}"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9049638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solidFill>
                  <a:schemeClr val="tx1">
                    <a:tint val="75000"/>
                  </a:schemeClr>
                </a:solidFill>
              </a:defRPr>
            </a:lvl1pPr>
          </a:lstStyle>
          <a:p>
            <a:pPr>
              <a:defRPr/>
            </a:pPr>
            <a:fld id="{B5228070-9A98-436D-92EC-80F2A94038ED}"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rtlCol="0"/>
          <a:lstStyle>
            <a:lvl1pPr>
              <a:defRPr>
                <a:solidFill>
                  <a:schemeClr val="tx1">
                    <a:tint val="75000"/>
                  </a:schemeClr>
                </a:solidFill>
              </a:defRPr>
            </a:lvl1pPr>
          </a:lstStyle>
          <a:p>
            <a:pPr>
              <a:defRPr/>
            </a:pPr>
            <a:fld id="{5B8D4FC0-8B17-4EDA-BCC5-ADFF6424E158}"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950658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3CF820AE-05CD-4129-9F7E-9ADFDCE555B3}"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5C9B0944-035C-432E-999E-E60D2AFFEAF3}"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6752955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A95207AF-8261-4B9B-A7E4-B2C4C4C6F9E3}"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554AC2D5-6714-4644-931E-8DE7A2AD4126}"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8460247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1FFD24F8-E6E1-489D-AEB1-91713C53BC60}"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52FDFF3D-12F1-4B16-B359-9C78505D0D22}"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6915507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3E41400C-D6A7-46ED-90A5-18273B93B3D3}" type="datetimeFigureOut">
              <a:rPr lang="zh-CN" altLang="en-US">
                <a:solidFill>
                  <a:prstClr val="black">
                    <a:tint val="75000"/>
                  </a:prstClr>
                </a:solidFill>
              </a:rPr>
              <a:pPr>
                <a:defRPr/>
              </a:pPr>
              <a:t>2019/2/19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8A3A5A04-3C73-48EB-94D3-2E370F1EE349}"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01037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00D1A16D-C9A0-4E48-BFB8-3F26BF235EBD}" type="slidenum">
              <a:rPr lang="zh-CN" altLang="en-US"/>
              <a:pPr/>
              <a:t>‹#›</a:t>
            </a:fld>
            <a:endParaRPr lang="en-US"/>
          </a:p>
        </p:txBody>
      </p:sp>
    </p:spTree>
    <p:extLst>
      <p:ext uri="{BB962C8B-B14F-4D97-AF65-F5344CB8AC3E}">
        <p14:creationId xmlns:p14="http://schemas.microsoft.com/office/powerpoint/2010/main" val="359572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8046C223-FFD2-4CD3-8C2E-E4EED158E2C4}" type="slidenum">
              <a:rPr lang="zh-CN" altLang="en-US"/>
              <a:pPr/>
              <a:t>‹#›</a:t>
            </a:fld>
            <a:endParaRPr lang="en-US"/>
          </a:p>
        </p:txBody>
      </p:sp>
    </p:spTree>
    <p:extLst>
      <p:ext uri="{BB962C8B-B14F-4D97-AF65-F5344CB8AC3E}">
        <p14:creationId xmlns:p14="http://schemas.microsoft.com/office/powerpoint/2010/main" val="3539484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p>
        </p:txBody>
      </p:sp>
      <p:sp>
        <p:nvSpPr>
          <p:cNvPr id="8" name="页脚占位符 7"/>
          <p:cNvSpPr>
            <a:spLocks noGrp="1"/>
          </p:cNvSpPr>
          <p:nvPr>
            <p:ph type="ftr" sz="quarter" idx="11"/>
          </p:nvPr>
        </p:nvSpPr>
        <p:spPr/>
        <p:txBody>
          <a:bodyPr/>
          <a:lstStyle>
            <a:lvl1pPr>
              <a:defRPr/>
            </a:lvl1pPr>
          </a:lstStyle>
          <a:p>
            <a:endParaRPr lang="en-US"/>
          </a:p>
        </p:txBody>
      </p:sp>
      <p:sp>
        <p:nvSpPr>
          <p:cNvPr id="9" name="灯片编号占位符 8"/>
          <p:cNvSpPr>
            <a:spLocks noGrp="1"/>
          </p:cNvSpPr>
          <p:nvPr>
            <p:ph type="sldNum" sz="quarter" idx="12"/>
          </p:nvPr>
        </p:nvSpPr>
        <p:spPr/>
        <p:txBody>
          <a:bodyPr/>
          <a:lstStyle>
            <a:lvl1pPr>
              <a:defRPr/>
            </a:lvl1pPr>
          </a:lstStyle>
          <a:p>
            <a:fld id="{380FBCFA-ABC3-4BE0-BBD7-EC8DC594FBE1}" type="slidenum">
              <a:rPr lang="zh-CN" altLang="en-US"/>
              <a:pPr/>
              <a:t>‹#›</a:t>
            </a:fld>
            <a:endParaRPr lang="en-US"/>
          </a:p>
        </p:txBody>
      </p:sp>
    </p:spTree>
    <p:extLst>
      <p:ext uri="{BB962C8B-B14F-4D97-AF65-F5344CB8AC3E}">
        <p14:creationId xmlns:p14="http://schemas.microsoft.com/office/powerpoint/2010/main" val="3146320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p>
        </p:txBody>
      </p:sp>
      <p:sp>
        <p:nvSpPr>
          <p:cNvPr id="4" name="页脚占位符 3"/>
          <p:cNvSpPr>
            <a:spLocks noGrp="1"/>
          </p:cNvSpPr>
          <p:nvPr>
            <p:ph type="ftr" sz="quarter" idx="11"/>
          </p:nvPr>
        </p:nvSpPr>
        <p:spPr/>
        <p:txBody>
          <a:bodyPr/>
          <a:lstStyle>
            <a:lvl1pPr>
              <a:defRPr/>
            </a:lvl1pPr>
          </a:lstStyle>
          <a:p>
            <a:endParaRPr lang="en-US"/>
          </a:p>
        </p:txBody>
      </p:sp>
      <p:sp>
        <p:nvSpPr>
          <p:cNvPr id="5" name="灯片编号占位符 4"/>
          <p:cNvSpPr>
            <a:spLocks noGrp="1"/>
          </p:cNvSpPr>
          <p:nvPr>
            <p:ph type="sldNum" sz="quarter" idx="12"/>
          </p:nvPr>
        </p:nvSpPr>
        <p:spPr/>
        <p:txBody>
          <a:bodyPr/>
          <a:lstStyle>
            <a:lvl1pPr>
              <a:defRPr/>
            </a:lvl1pPr>
          </a:lstStyle>
          <a:p>
            <a:fld id="{BEAC439F-944B-4511-A3C3-3A0DAAF5BFCE}" type="slidenum">
              <a:rPr lang="zh-CN" altLang="en-US"/>
              <a:pPr/>
              <a:t>‹#›</a:t>
            </a:fld>
            <a:endParaRPr lang="en-US"/>
          </a:p>
        </p:txBody>
      </p:sp>
    </p:spTree>
    <p:extLst>
      <p:ext uri="{BB962C8B-B14F-4D97-AF65-F5344CB8AC3E}">
        <p14:creationId xmlns:p14="http://schemas.microsoft.com/office/powerpoint/2010/main" val="275830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p>
        </p:txBody>
      </p:sp>
      <p:sp>
        <p:nvSpPr>
          <p:cNvPr id="3" name="页脚占位符 2"/>
          <p:cNvSpPr>
            <a:spLocks noGrp="1"/>
          </p:cNvSpPr>
          <p:nvPr>
            <p:ph type="ftr" sz="quarter" idx="11"/>
          </p:nvPr>
        </p:nvSpPr>
        <p:spPr/>
        <p:txBody>
          <a:bodyPr/>
          <a:lstStyle>
            <a:lvl1pPr>
              <a:defRPr/>
            </a:lvl1pPr>
          </a:lstStyle>
          <a:p>
            <a:endParaRPr lang="en-US"/>
          </a:p>
        </p:txBody>
      </p:sp>
      <p:sp>
        <p:nvSpPr>
          <p:cNvPr id="4" name="灯片编号占位符 3"/>
          <p:cNvSpPr>
            <a:spLocks noGrp="1"/>
          </p:cNvSpPr>
          <p:nvPr>
            <p:ph type="sldNum" sz="quarter" idx="12"/>
          </p:nvPr>
        </p:nvSpPr>
        <p:spPr/>
        <p:txBody>
          <a:bodyPr/>
          <a:lstStyle>
            <a:lvl1pPr>
              <a:defRPr/>
            </a:lvl1pPr>
          </a:lstStyle>
          <a:p>
            <a:fld id="{9E241A04-ED9A-41ED-8A09-487477639CF0}" type="slidenum">
              <a:rPr lang="zh-CN" altLang="en-US"/>
              <a:pPr/>
              <a:t>‹#›</a:t>
            </a:fld>
            <a:endParaRPr lang="en-US"/>
          </a:p>
        </p:txBody>
      </p:sp>
    </p:spTree>
    <p:extLst>
      <p:ext uri="{BB962C8B-B14F-4D97-AF65-F5344CB8AC3E}">
        <p14:creationId xmlns:p14="http://schemas.microsoft.com/office/powerpoint/2010/main" val="380259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8847EAD5-093A-4CFC-BA1C-2A0545307FEB}" type="slidenum">
              <a:rPr lang="zh-CN" altLang="en-US"/>
              <a:pPr/>
              <a:t>‹#›</a:t>
            </a:fld>
            <a:endParaRPr lang="en-US"/>
          </a:p>
        </p:txBody>
      </p:sp>
    </p:spTree>
    <p:extLst>
      <p:ext uri="{BB962C8B-B14F-4D97-AF65-F5344CB8AC3E}">
        <p14:creationId xmlns:p14="http://schemas.microsoft.com/office/powerpoint/2010/main" val="410352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4D9D27B4-4E5D-46F9-A2EE-9FD71E003DC2}" type="slidenum">
              <a:rPr lang="zh-CN" altLang="en-US"/>
              <a:pPr/>
              <a:t>‹#›</a:t>
            </a:fld>
            <a:endParaRPr lang="en-US"/>
          </a:p>
        </p:txBody>
      </p:sp>
    </p:spTree>
    <p:extLst>
      <p:ext uri="{BB962C8B-B14F-4D97-AF65-F5344CB8AC3E}">
        <p14:creationId xmlns:p14="http://schemas.microsoft.com/office/powerpoint/2010/main" val="7061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a:off x="-7938" y="-7938"/>
            <a:ext cx="9155113" cy="6870701"/>
          </a:xfrm>
          <a:custGeom>
            <a:avLst/>
            <a:gdLst>
              <a:gd name="T0" fmla="*/ 5766 w 5768"/>
              <a:gd name="T1" fmla="*/ 605 h 4329"/>
              <a:gd name="T2" fmla="*/ 5768 w 5768"/>
              <a:gd name="T3" fmla="*/ 4325 h 4329"/>
              <a:gd name="T4" fmla="*/ 1082 w 5768"/>
              <a:gd name="T5" fmla="*/ 4329 h 4329"/>
              <a:gd name="T6" fmla="*/ 13 w 5768"/>
              <a:gd name="T7" fmla="*/ 3351 h 4329"/>
              <a:gd name="T8" fmla="*/ 0 w 5768"/>
              <a:gd name="T9" fmla="*/ 0 h 4329"/>
              <a:gd name="T10" fmla="*/ 2428 w 5768"/>
              <a:gd name="T11" fmla="*/ 7 h 4329"/>
              <a:gd name="T12" fmla="*/ 5766 w 5768"/>
              <a:gd name="T13" fmla="*/ 605 h 4329"/>
            </a:gdLst>
            <a:ahLst/>
            <a:cxnLst>
              <a:cxn ang="0">
                <a:pos x="T0" y="T1"/>
              </a:cxn>
              <a:cxn ang="0">
                <a:pos x="T2" y="T3"/>
              </a:cxn>
              <a:cxn ang="0">
                <a:pos x="T4" y="T5"/>
              </a:cxn>
              <a:cxn ang="0">
                <a:pos x="T6" y="T7"/>
              </a:cxn>
              <a:cxn ang="0">
                <a:pos x="T8" y="T9"/>
              </a:cxn>
              <a:cxn ang="0">
                <a:pos x="T10" y="T11"/>
              </a:cxn>
              <a:cxn ang="0">
                <a:pos x="T12" y="T13"/>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7" name="Freeform 3"/>
          <p:cNvSpPr>
            <a:spLocks/>
          </p:cNvSpPr>
          <p:nvPr/>
        </p:nvSpPr>
        <p:spPr bwMode="auto">
          <a:xfrm>
            <a:off x="-3175" y="5500688"/>
            <a:ext cx="1439863" cy="1358900"/>
          </a:xfrm>
          <a:custGeom>
            <a:avLst/>
            <a:gdLst>
              <a:gd name="T0" fmla="*/ 0 w 1089"/>
              <a:gd name="T1" fmla="*/ 0 h 1100"/>
              <a:gd name="T2" fmla="*/ 0 w 1089"/>
              <a:gd name="T3" fmla="*/ 1100 h 1100"/>
              <a:gd name="T4" fmla="*/ 1089 w 1089"/>
              <a:gd name="T5" fmla="*/ 1100 h 1100"/>
              <a:gd name="T6" fmla="*/ 0 w 1089"/>
              <a:gd name="T7" fmla="*/ 0 h 1100"/>
            </a:gdLst>
            <a:ahLst/>
            <a:cxnLst>
              <a:cxn ang="0">
                <a:pos x="T0" y="T1"/>
              </a:cxn>
              <a:cxn ang="0">
                <a:pos x="T2" y="T3"/>
              </a:cxn>
              <a:cxn ang="0">
                <a:pos x="T4" y="T5"/>
              </a:cxn>
              <a:cxn ang="0">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8" name="Line 4"/>
          <p:cNvSpPr>
            <a:spLocks noChangeShapeType="1"/>
          </p:cNvSpPr>
          <p:nvPr/>
        </p:nvSpPr>
        <p:spPr bwMode="auto">
          <a:xfrm>
            <a:off x="527050" y="0"/>
            <a:ext cx="0" cy="5910263"/>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29" name="Line 5"/>
          <p:cNvSpPr>
            <a:spLocks noChangeShapeType="1"/>
          </p:cNvSpPr>
          <p:nvPr/>
        </p:nvSpPr>
        <p:spPr bwMode="auto">
          <a:xfrm>
            <a:off x="1677988" y="0"/>
            <a:ext cx="0" cy="68326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0" name="Line 6"/>
          <p:cNvSpPr>
            <a:spLocks noChangeShapeType="1"/>
          </p:cNvSpPr>
          <p:nvPr/>
        </p:nvSpPr>
        <p:spPr bwMode="auto">
          <a:xfrm>
            <a:off x="2830513" y="0"/>
            <a:ext cx="0" cy="686117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1" name="Line 7"/>
          <p:cNvSpPr>
            <a:spLocks noChangeShapeType="1"/>
          </p:cNvSpPr>
          <p:nvPr/>
        </p:nvSpPr>
        <p:spPr bwMode="auto">
          <a:xfrm>
            <a:off x="3983038" y="0"/>
            <a:ext cx="0" cy="6875463"/>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2" name="Line 8"/>
          <p:cNvSpPr>
            <a:spLocks noChangeShapeType="1"/>
          </p:cNvSpPr>
          <p:nvPr/>
        </p:nvSpPr>
        <p:spPr bwMode="auto">
          <a:xfrm>
            <a:off x="5133975" y="388938"/>
            <a:ext cx="0" cy="6486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3" name="Line 9"/>
          <p:cNvSpPr>
            <a:spLocks noChangeShapeType="1"/>
          </p:cNvSpPr>
          <p:nvPr/>
        </p:nvSpPr>
        <p:spPr bwMode="auto">
          <a:xfrm>
            <a:off x="6286500" y="619125"/>
            <a:ext cx="0" cy="6256338"/>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4" name="Line 10"/>
          <p:cNvSpPr>
            <a:spLocks noChangeShapeType="1"/>
          </p:cNvSpPr>
          <p:nvPr/>
        </p:nvSpPr>
        <p:spPr bwMode="auto">
          <a:xfrm>
            <a:off x="7439025" y="773113"/>
            <a:ext cx="0" cy="610235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5" name="Line 11"/>
          <p:cNvSpPr>
            <a:spLocks noChangeShapeType="1"/>
          </p:cNvSpPr>
          <p:nvPr/>
        </p:nvSpPr>
        <p:spPr bwMode="auto">
          <a:xfrm>
            <a:off x="8591550" y="900113"/>
            <a:ext cx="0" cy="597535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6" name="Line 12"/>
          <p:cNvSpPr>
            <a:spLocks noChangeShapeType="1"/>
          </p:cNvSpPr>
          <p:nvPr/>
        </p:nvSpPr>
        <p:spPr bwMode="auto">
          <a:xfrm rot="5400000">
            <a:off x="2595563" y="-2176463"/>
            <a:ext cx="0" cy="51911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7" name="Line 13"/>
          <p:cNvSpPr>
            <a:spLocks noChangeShapeType="1"/>
          </p:cNvSpPr>
          <p:nvPr/>
        </p:nvSpPr>
        <p:spPr bwMode="auto">
          <a:xfrm rot="5400000">
            <a:off x="4578350" y="-3036887"/>
            <a:ext cx="0" cy="91567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8" name="Line 14"/>
          <p:cNvSpPr>
            <a:spLocks noChangeShapeType="1"/>
          </p:cNvSpPr>
          <p:nvPr/>
        </p:nvSpPr>
        <p:spPr bwMode="auto">
          <a:xfrm rot="5400000">
            <a:off x="4578350" y="-1912937"/>
            <a:ext cx="0" cy="91567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9" name="Line 15"/>
          <p:cNvSpPr>
            <a:spLocks noChangeShapeType="1"/>
          </p:cNvSpPr>
          <p:nvPr/>
        </p:nvSpPr>
        <p:spPr bwMode="auto">
          <a:xfrm rot="5400000">
            <a:off x="4579938" y="-788988"/>
            <a:ext cx="0" cy="9153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0" name="Line 16"/>
          <p:cNvSpPr>
            <a:spLocks noChangeShapeType="1"/>
          </p:cNvSpPr>
          <p:nvPr/>
        </p:nvSpPr>
        <p:spPr bwMode="auto">
          <a:xfrm rot="5400000">
            <a:off x="4579938" y="334962"/>
            <a:ext cx="0" cy="9153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1" name="Line 17"/>
          <p:cNvSpPr>
            <a:spLocks noChangeShapeType="1"/>
          </p:cNvSpPr>
          <p:nvPr/>
        </p:nvSpPr>
        <p:spPr bwMode="auto">
          <a:xfrm rot="5400000">
            <a:off x="4905376" y="1824037"/>
            <a:ext cx="0" cy="842327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2" name="Rectangle 18"/>
          <p:cNvSpPr>
            <a:spLocks noChangeArrowheads="1"/>
          </p:cNvSpPr>
          <p:nvPr/>
        </p:nvSpPr>
        <p:spPr bwMode="auto">
          <a:xfrm>
            <a:off x="4005263" y="2692400"/>
            <a:ext cx="1128712" cy="1079500"/>
          </a:xfrm>
          <a:prstGeom prst="rect">
            <a:avLst/>
          </a:prstGeom>
          <a:solidFill>
            <a:srgbClr val="FFFFFF">
              <a:alpha val="25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3" name="Rectangle 19"/>
          <p:cNvSpPr>
            <a:spLocks noChangeArrowheads="1"/>
          </p:cNvSpPr>
          <p:nvPr/>
        </p:nvSpPr>
        <p:spPr bwMode="auto">
          <a:xfrm>
            <a:off x="7459663" y="4937125"/>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4" name="Rectangle 20"/>
          <p:cNvSpPr>
            <a:spLocks noChangeArrowheads="1"/>
          </p:cNvSpPr>
          <p:nvPr/>
        </p:nvSpPr>
        <p:spPr bwMode="auto">
          <a:xfrm>
            <a:off x="549275" y="3808413"/>
            <a:ext cx="1128713" cy="1079500"/>
          </a:xfrm>
          <a:prstGeom prst="rect">
            <a:avLst/>
          </a:prstGeom>
          <a:solidFill>
            <a:srgbClr val="FFFF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5" name="Rectangle 21"/>
          <p:cNvSpPr>
            <a:spLocks noChangeArrowheads="1"/>
          </p:cNvSpPr>
          <p:nvPr/>
        </p:nvSpPr>
        <p:spPr bwMode="auto">
          <a:xfrm>
            <a:off x="6307138" y="6064250"/>
            <a:ext cx="1128712" cy="796925"/>
          </a:xfrm>
          <a:prstGeom prst="rect">
            <a:avLst/>
          </a:prstGeom>
          <a:solidFill>
            <a:srgbClr val="FFFF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6" name="Rectangle 22"/>
          <p:cNvSpPr>
            <a:spLocks noChangeArrowheads="1"/>
          </p:cNvSpPr>
          <p:nvPr/>
        </p:nvSpPr>
        <p:spPr bwMode="auto">
          <a:xfrm>
            <a:off x="2846388" y="0"/>
            <a:ext cx="1128712" cy="404813"/>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7" name="Rectangle 23"/>
          <p:cNvSpPr>
            <a:spLocks noChangeArrowheads="1"/>
          </p:cNvSpPr>
          <p:nvPr/>
        </p:nvSpPr>
        <p:spPr bwMode="auto">
          <a:xfrm>
            <a:off x="2852738" y="4938713"/>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8" name="Rectangle 24"/>
          <p:cNvSpPr>
            <a:spLocks noChangeArrowheads="1"/>
          </p:cNvSpPr>
          <p:nvPr/>
        </p:nvSpPr>
        <p:spPr bwMode="auto">
          <a:xfrm>
            <a:off x="6300788" y="1566863"/>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9" name="Rectangle 2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50" name="Rectangle 2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panose="02010600030101010101" pitchFamily="2" charset="-122"/>
              </a:defRPr>
            </a:lvl1pPr>
          </a:lstStyle>
          <a:p>
            <a:endParaRPr lang="en-US"/>
          </a:p>
        </p:txBody>
      </p:sp>
      <p:sp>
        <p:nvSpPr>
          <p:cNvPr id="1051" name="Rectangle 2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panose="02010600030101010101" pitchFamily="2" charset="-122"/>
              </a:defRPr>
            </a:lvl1pPr>
          </a:lstStyle>
          <a:p>
            <a:endParaRPr lang="en-US"/>
          </a:p>
        </p:txBody>
      </p:sp>
      <p:sp>
        <p:nvSpPr>
          <p:cNvPr id="1052" name="Rectangle 2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panose="02010600030101010101" pitchFamily="2" charset="-122"/>
              </a:defRPr>
            </a:lvl1pPr>
          </a:lstStyle>
          <a:p>
            <a:fld id="{2BC5698D-E368-408B-932E-8121033A991A}" type="slidenum">
              <a:rPr lang="zh-CN" altLang="en-US"/>
              <a:pPr/>
              <a:t>‹#›</a:t>
            </a:fld>
            <a:endParaRPr lang="en-US"/>
          </a:p>
        </p:txBody>
      </p:sp>
      <p:sp>
        <p:nvSpPr>
          <p:cNvPr id="1053" name="Freeform 29"/>
          <p:cNvSpPr>
            <a:spLocks/>
          </p:cNvSpPr>
          <p:nvPr/>
        </p:nvSpPr>
        <p:spPr bwMode="auto">
          <a:xfrm>
            <a:off x="4041775" y="0"/>
            <a:ext cx="5105400" cy="739775"/>
          </a:xfrm>
          <a:custGeom>
            <a:avLst/>
            <a:gdLst>
              <a:gd name="T0" fmla="*/ 3130 w 3130"/>
              <a:gd name="T1" fmla="*/ 453 h 453"/>
              <a:gd name="T2" fmla="*/ 3130 w 3130"/>
              <a:gd name="T3" fmla="*/ 0 h 453"/>
              <a:gd name="T4" fmla="*/ 0 w 3130"/>
              <a:gd name="T5" fmla="*/ 0 h 453"/>
              <a:gd name="T6" fmla="*/ 3130 w 3130"/>
              <a:gd name="T7" fmla="*/ 453 h 453"/>
            </a:gdLst>
            <a:ahLst/>
            <a:cxnLst>
              <a:cxn ang="0">
                <a:pos x="T0" y="T1"/>
              </a:cxn>
              <a:cxn ang="0">
                <a:pos x="T2" y="T3"/>
              </a:cxn>
              <a:cxn ang="0">
                <a:pos x="T4" y="T5"/>
              </a:cxn>
              <a:cxn ang="0">
                <a:pos x="T6" y="T7"/>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54" name="Rectangle 30"/>
          <p:cNvSpPr>
            <a:spLocks noGrp="1" noChangeArrowheads="1"/>
          </p:cNvSpPr>
          <p:nvPr>
            <p:ph type="title"/>
          </p:nvPr>
        </p:nvSpPr>
        <p:spPr bwMode="auto">
          <a:xfrm>
            <a:off x="457200" y="325438"/>
            <a:ext cx="8229600" cy="92710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pic>
        <p:nvPicPr>
          <p:cNvPr id="1055" name="Picture 31" descr="water"/>
          <p:cNvPicPr>
            <a:picLocks noChangeAspect="1" noChangeArrowheads="1"/>
          </p:cNvPicPr>
          <p:nvPr/>
        </p:nvPicPr>
        <p:blipFill>
          <a:blip r:embed="rId16">
            <a:extLst>
              <a:ext uri="{28A0092B-C50C-407E-A947-70E740481C1C}">
                <a14:useLocalDpi xmlns:a14="http://schemas.microsoft.com/office/drawing/2010/main" val="0"/>
              </a:ext>
            </a:extLst>
          </a:blip>
          <a:srcRect l="22409" t="16374" b="27486"/>
          <a:stretch>
            <a:fillRect/>
          </a:stretch>
        </p:blipFill>
        <p:spPr bwMode="auto">
          <a:xfrm rot="786797">
            <a:off x="6629400" y="-379413"/>
            <a:ext cx="2417763" cy="199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pic>
        <p:nvPicPr>
          <p:cNvPr id="1056" name="Picture 32" descr="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rot="20740733" flipH="1">
            <a:off x="49213" y="5726113"/>
            <a:ext cx="122396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rtl="0" fontAlgn="base">
        <a:spcBef>
          <a:spcPct val="0"/>
        </a:spcBef>
        <a:spcAft>
          <a:spcPct val="0"/>
        </a:spcAft>
        <a:defRPr sz="4400" b="1" kern="1200">
          <a:solidFill>
            <a:schemeClr val="tx2"/>
          </a:solidFill>
          <a:latin typeface="+mj-lt"/>
          <a:ea typeface="+mj-ea"/>
          <a:cs typeface="+mj-cs"/>
        </a:defRPr>
      </a:lvl1pPr>
      <a:lvl2pPr algn="l" rtl="0" fontAlgn="base">
        <a:spcBef>
          <a:spcPct val="0"/>
        </a:spcBef>
        <a:spcAft>
          <a:spcPct val="0"/>
        </a:spcAft>
        <a:defRPr sz="4400" b="1">
          <a:solidFill>
            <a:schemeClr val="tx2"/>
          </a:solidFill>
          <a:latin typeface="Arial" panose="020B0604020202020204" pitchFamily="34" charset="0"/>
        </a:defRPr>
      </a:lvl2pPr>
      <a:lvl3pPr algn="l" rtl="0" fontAlgn="base">
        <a:spcBef>
          <a:spcPct val="0"/>
        </a:spcBef>
        <a:spcAft>
          <a:spcPct val="0"/>
        </a:spcAft>
        <a:defRPr sz="4400" b="1">
          <a:solidFill>
            <a:schemeClr val="tx2"/>
          </a:solidFill>
          <a:latin typeface="Arial" panose="020B0604020202020204" pitchFamily="34" charset="0"/>
        </a:defRPr>
      </a:lvl3pPr>
      <a:lvl4pPr algn="l" rtl="0" fontAlgn="base">
        <a:spcBef>
          <a:spcPct val="0"/>
        </a:spcBef>
        <a:spcAft>
          <a:spcPct val="0"/>
        </a:spcAft>
        <a:defRPr sz="4400" b="1">
          <a:solidFill>
            <a:schemeClr val="tx2"/>
          </a:solidFill>
          <a:latin typeface="Arial" panose="020B0604020202020204" pitchFamily="34" charset="0"/>
        </a:defRPr>
      </a:lvl4pPr>
      <a:lvl5pPr algn="l" rtl="0" fontAlgn="base">
        <a:spcBef>
          <a:spcPct val="0"/>
        </a:spcBef>
        <a:spcAft>
          <a:spcPct val="0"/>
        </a:spcAft>
        <a:defRPr sz="4400" b="1">
          <a:solidFill>
            <a:schemeClr val="tx2"/>
          </a:solidFill>
          <a:latin typeface="Arial" panose="020B0604020202020204" pitchFamily="34" charset="0"/>
        </a:defRPr>
      </a:lvl5pPr>
      <a:lvl6pPr marL="457200" algn="l" rtl="0" fontAlgn="base">
        <a:spcBef>
          <a:spcPct val="0"/>
        </a:spcBef>
        <a:spcAft>
          <a:spcPct val="0"/>
        </a:spcAft>
        <a:defRPr sz="4400" b="1">
          <a:solidFill>
            <a:schemeClr val="tx2"/>
          </a:solidFill>
          <a:latin typeface="Arial" panose="020B0604020202020204" pitchFamily="34" charset="0"/>
        </a:defRPr>
      </a:lvl6pPr>
      <a:lvl7pPr marL="914400" algn="l" rtl="0" fontAlgn="base">
        <a:spcBef>
          <a:spcPct val="0"/>
        </a:spcBef>
        <a:spcAft>
          <a:spcPct val="0"/>
        </a:spcAft>
        <a:defRPr sz="4400" b="1">
          <a:solidFill>
            <a:schemeClr val="tx2"/>
          </a:solidFill>
          <a:latin typeface="Arial" panose="020B0604020202020204" pitchFamily="34" charset="0"/>
        </a:defRPr>
      </a:lvl7pPr>
      <a:lvl8pPr marL="1371600" algn="l" rtl="0" fontAlgn="base">
        <a:spcBef>
          <a:spcPct val="0"/>
        </a:spcBef>
        <a:spcAft>
          <a:spcPct val="0"/>
        </a:spcAft>
        <a:defRPr sz="4400" b="1">
          <a:solidFill>
            <a:schemeClr val="tx2"/>
          </a:solidFill>
          <a:latin typeface="Arial" panose="020B0604020202020204" pitchFamily="34" charset="0"/>
        </a:defRPr>
      </a:lvl8pPr>
      <a:lvl9pPr marL="1828800" algn="l" rtl="0" fontAlgn="base">
        <a:spcBef>
          <a:spcPct val="0"/>
        </a:spcBef>
        <a:spcAft>
          <a:spcPct val="0"/>
        </a:spcAft>
        <a:defRPr sz="44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6"/>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Date Placeholder 3"/>
          <p:cNvSpPr>
            <a:spLocks noGrp="1"/>
          </p:cNvSpPr>
          <p:nvPr>
            <p:ph type="dt" sz="half" idx="2"/>
          </p:nvPr>
        </p:nvSpPr>
        <p:spPr>
          <a:xfrm>
            <a:off x="628650" y="6356351"/>
            <a:ext cx="20574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defRPr>
            </a:lvl1pPr>
          </a:lstStyle>
          <a:p>
            <a:pPr eaLnBrk="0" hangingPunct="0">
              <a:buFontTx/>
              <a:buNone/>
            </a:pPr>
            <a:endParaRPr lang="en-US" altLang="zh-CN" smtClean="0"/>
          </a:p>
        </p:txBody>
      </p:sp>
      <p:sp>
        <p:nvSpPr>
          <p:cNvPr id="5" name="Footer Placeholder 4"/>
          <p:cNvSpPr>
            <a:spLocks noGrp="1"/>
          </p:cNvSpPr>
          <p:nvPr>
            <p:ph type="ftr" sz="quarter" idx="3"/>
          </p:nvPr>
        </p:nvSpPr>
        <p:spPr>
          <a:xfrm>
            <a:off x="3028950" y="6356351"/>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defRPr>
            </a:lvl1pPr>
          </a:lstStyle>
          <a:p>
            <a:pPr eaLnBrk="0" hangingPunct="0">
              <a:buFontTx/>
              <a:buNone/>
            </a:pPr>
            <a:endParaRPr lang="en-US" altLang="zh-CN" smtClean="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eaLnBrk="0" hangingPunct="0">
              <a:buFontTx/>
              <a:buNone/>
            </a:pPr>
            <a:fld id="{051DAF38-F529-45A9-B550-C61ECA1CA526}" type="slidenum">
              <a:rPr lang="zh-CN" altLang="en-US" smtClean="0"/>
              <a:pPr eaLnBrk="0" hangingPunct="0">
                <a:buFontTx/>
                <a:buNone/>
              </a:pPr>
              <a:t>‹#›</a:t>
            </a:fld>
            <a:endParaRPr lang="en-US" altLang="zh-CN" smtClean="0"/>
          </a:p>
        </p:txBody>
      </p:sp>
    </p:spTree>
    <p:extLst>
      <p:ext uri="{BB962C8B-B14F-4D97-AF65-F5344CB8AC3E}">
        <p14:creationId xmlns:p14="http://schemas.microsoft.com/office/powerpoint/2010/main" val="65048922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iming>
    <p:tnLst>
      <p:par>
        <p:cTn id="1" dur="indefinite" restart="never" nodeType="tmRoot"/>
      </p:par>
    </p:tnLst>
  </p:timing>
  <p:txStyles>
    <p:titleStyle>
      <a:lvl1pPr algn="l" rtl="0" fontAlgn="base">
        <a:lnSpc>
          <a:spcPct val="90000"/>
        </a:lnSpc>
        <a:spcBef>
          <a:spcPct val="0"/>
        </a:spcBef>
        <a:spcAft>
          <a:spcPct val="0"/>
        </a:spcAft>
        <a:defRPr sz="3300" kern="1200">
          <a:solidFill>
            <a:schemeClr val="tx1"/>
          </a:solidFill>
          <a:latin typeface="+mj-lt"/>
          <a:ea typeface="+mj-ea"/>
          <a:cs typeface="+mj-cs"/>
        </a:defRPr>
      </a:lvl1pPr>
      <a:lvl2pPr algn="l" rtl="0" fontAlgn="base">
        <a:lnSpc>
          <a:spcPct val="90000"/>
        </a:lnSpc>
        <a:spcBef>
          <a:spcPct val="0"/>
        </a:spcBef>
        <a:spcAft>
          <a:spcPct val="0"/>
        </a:spcAft>
        <a:defRPr sz="3300">
          <a:solidFill>
            <a:schemeClr val="tx1"/>
          </a:solidFill>
          <a:latin typeface="Calibri Light" panose="020F0302020204030204" pitchFamily="34" charset="0"/>
        </a:defRPr>
      </a:lvl2pPr>
      <a:lvl3pPr algn="l" rtl="0" fontAlgn="base">
        <a:lnSpc>
          <a:spcPct val="90000"/>
        </a:lnSpc>
        <a:spcBef>
          <a:spcPct val="0"/>
        </a:spcBef>
        <a:spcAft>
          <a:spcPct val="0"/>
        </a:spcAft>
        <a:defRPr sz="3300">
          <a:solidFill>
            <a:schemeClr val="tx1"/>
          </a:solidFill>
          <a:latin typeface="Calibri Light" panose="020F0302020204030204" pitchFamily="34" charset="0"/>
        </a:defRPr>
      </a:lvl3pPr>
      <a:lvl4pPr algn="l" rtl="0" fontAlgn="base">
        <a:lnSpc>
          <a:spcPct val="90000"/>
        </a:lnSpc>
        <a:spcBef>
          <a:spcPct val="0"/>
        </a:spcBef>
        <a:spcAft>
          <a:spcPct val="0"/>
        </a:spcAft>
        <a:defRPr sz="3300">
          <a:solidFill>
            <a:schemeClr val="tx1"/>
          </a:solidFill>
          <a:latin typeface="Calibri Light" panose="020F0302020204030204" pitchFamily="34" charset="0"/>
        </a:defRPr>
      </a:lvl4pPr>
      <a:lvl5pPr algn="l" rtl="0" fontAlgn="base">
        <a:lnSpc>
          <a:spcPct val="90000"/>
        </a:lnSpc>
        <a:spcBef>
          <a:spcPct val="0"/>
        </a:spcBef>
        <a:spcAft>
          <a:spcPct val="0"/>
        </a:spcAft>
        <a:defRPr sz="3300">
          <a:solidFill>
            <a:schemeClr val="tx1"/>
          </a:solidFill>
          <a:latin typeface="Calibri Light" panose="020F0302020204030204" pitchFamily="34" charset="0"/>
        </a:defRPr>
      </a:lvl5pPr>
      <a:lvl6pPr marL="342900" algn="l" rtl="0" fontAlgn="base">
        <a:lnSpc>
          <a:spcPct val="90000"/>
        </a:lnSpc>
        <a:spcBef>
          <a:spcPct val="0"/>
        </a:spcBef>
        <a:spcAft>
          <a:spcPct val="0"/>
        </a:spcAft>
        <a:defRPr sz="3300">
          <a:solidFill>
            <a:schemeClr val="tx1"/>
          </a:solidFill>
          <a:latin typeface="Calibri Light" panose="020F0302020204030204" pitchFamily="34" charset="0"/>
        </a:defRPr>
      </a:lvl6pPr>
      <a:lvl7pPr marL="685800" algn="l" rtl="0" fontAlgn="base">
        <a:lnSpc>
          <a:spcPct val="90000"/>
        </a:lnSpc>
        <a:spcBef>
          <a:spcPct val="0"/>
        </a:spcBef>
        <a:spcAft>
          <a:spcPct val="0"/>
        </a:spcAft>
        <a:defRPr sz="3300">
          <a:solidFill>
            <a:schemeClr val="tx1"/>
          </a:solidFill>
          <a:latin typeface="Calibri Light" panose="020F0302020204030204" pitchFamily="34" charset="0"/>
        </a:defRPr>
      </a:lvl7pPr>
      <a:lvl8pPr marL="1028700" algn="l" rtl="0" fontAlgn="base">
        <a:lnSpc>
          <a:spcPct val="90000"/>
        </a:lnSpc>
        <a:spcBef>
          <a:spcPct val="0"/>
        </a:spcBef>
        <a:spcAft>
          <a:spcPct val="0"/>
        </a:spcAft>
        <a:defRPr sz="3300">
          <a:solidFill>
            <a:schemeClr val="tx1"/>
          </a:solidFill>
          <a:latin typeface="Calibri Light" panose="020F0302020204030204" pitchFamily="34" charset="0"/>
        </a:defRPr>
      </a:lvl8pPr>
      <a:lvl9pPr marL="1371600" algn="l"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fontAlgn="base">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31532;7&#31456;%20&#25968;&#25454;&#31649;&#29702;.ppt#-1,20,&#20851;&#31995;&#27169;&#22411;"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5.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1.xml.rels><?xml version="1.0" encoding="UTF-8" standalone="yes"?>
<Relationships xmlns="http://schemas.openxmlformats.org/package/2006/relationships"><Relationship Id="rId2" Type="http://schemas.openxmlformats.org/officeDocument/2006/relationships/slide" Target="slide3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 Id="rId4" Type="http://schemas.openxmlformats.org/officeDocument/2006/relationships/image" Target="../media/image24.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组合 5"/>
          <p:cNvGrpSpPr>
            <a:grpSpLocks/>
          </p:cNvGrpSpPr>
          <p:nvPr/>
        </p:nvGrpSpPr>
        <p:grpSpPr bwMode="auto">
          <a:xfrm>
            <a:off x="850106" y="4477941"/>
            <a:ext cx="7443788" cy="1264444"/>
            <a:chOff x="-521126" y="5188515"/>
            <a:chExt cx="13234253" cy="2247231"/>
          </a:xfrm>
        </p:grpSpPr>
        <p:sp>
          <p:nvSpPr>
            <p:cNvPr id="52" name="直角三角形 51"/>
            <p:cNvSpPr/>
            <p:nvPr/>
          </p:nvSpPr>
          <p:spPr>
            <a:xfrm rot="17414761">
              <a:off x="5520392" y="4652803"/>
              <a:ext cx="886619" cy="1958042"/>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grpSp>
          <p:nvGrpSpPr>
            <p:cNvPr id="28695" name="组合 4"/>
            <p:cNvGrpSpPr>
              <a:grpSpLocks/>
            </p:cNvGrpSpPr>
            <p:nvPr/>
          </p:nvGrpSpPr>
          <p:grpSpPr bwMode="auto">
            <a:xfrm>
              <a:off x="-521126" y="5329852"/>
              <a:ext cx="13234253" cy="2105894"/>
              <a:chOff x="-521126" y="5215054"/>
              <a:chExt cx="13234253" cy="2105894"/>
            </a:xfrm>
          </p:grpSpPr>
          <p:sp>
            <p:nvSpPr>
              <p:cNvPr id="3" name="直角三角形 2"/>
              <p:cNvSpPr/>
              <p:nvPr/>
            </p:nvSpPr>
            <p:spPr>
              <a:xfrm rot="16607411">
                <a:off x="104519" y="5586500"/>
                <a:ext cx="708871" cy="1960160"/>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1" name="直角三角形 20"/>
              <p:cNvSpPr/>
              <p:nvPr/>
            </p:nvSpPr>
            <p:spPr>
              <a:xfrm rot="6295915">
                <a:off x="1209521" y="5800221"/>
                <a:ext cx="886620" cy="1960160"/>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2" name="直角三角形 21"/>
              <p:cNvSpPr/>
              <p:nvPr/>
            </p:nvSpPr>
            <p:spPr>
              <a:xfrm rot="6993227">
                <a:off x="2170500" y="6172751"/>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3" name="直角三角形 22"/>
              <p:cNvSpPr/>
              <p:nvPr/>
            </p:nvSpPr>
            <p:spPr>
              <a:xfrm rot="5816697">
                <a:off x="2761089" y="6109269"/>
                <a:ext cx="615767" cy="1367455"/>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5" name="直角三角形 24"/>
              <p:cNvSpPr/>
              <p:nvPr/>
            </p:nvSpPr>
            <p:spPr>
              <a:xfrm rot="196375">
                <a:off x="3124009" y="5215491"/>
                <a:ext cx="925044" cy="1766891"/>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6" name="直角三角形 25"/>
              <p:cNvSpPr/>
              <p:nvPr/>
            </p:nvSpPr>
            <p:spPr>
              <a:xfrm rot="3862274">
                <a:off x="4368802" y="5689164"/>
                <a:ext cx="622115" cy="1765414"/>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7" name="直角三角形 26"/>
              <p:cNvSpPr/>
              <p:nvPr/>
            </p:nvSpPr>
            <p:spPr>
              <a:xfrm rot="3862274">
                <a:off x="5805053" y="5688105"/>
                <a:ext cx="622115" cy="1767531"/>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8" name="直角三角形 27"/>
              <p:cNvSpPr/>
              <p:nvPr/>
            </p:nvSpPr>
            <p:spPr>
              <a:xfrm rot="18517945">
                <a:off x="3446982" y="5245819"/>
                <a:ext cx="886620" cy="1960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9" name="直角三角形 28"/>
              <p:cNvSpPr/>
              <p:nvPr/>
            </p:nvSpPr>
            <p:spPr>
              <a:xfrm rot="6993227">
                <a:off x="4857783" y="6173809"/>
                <a:ext cx="613651" cy="1367455"/>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2" name="直角三角形 31"/>
              <p:cNvSpPr/>
              <p:nvPr/>
            </p:nvSpPr>
            <p:spPr>
              <a:xfrm rot="3862274">
                <a:off x="7056083" y="5688106"/>
                <a:ext cx="622115" cy="1767530"/>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3" name="直角三角形 32"/>
              <p:cNvSpPr/>
              <p:nvPr/>
            </p:nvSpPr>
            <p:spPr>
              <a:xfrm rot="3862274">
                <a:off x="8492334" y="5689164"/>
                <a:ext cx="622115" cy="1765414"/>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4" name="直角三角形 33"/>
              <p:cNvSpPr/>
              <p:nvPr/>
            </p:nvSpPr>
            <p:spPr>
              <a:xfrm rot="6915801">
                <a:off x="5535150" y="5915612"/>
                <a:ext cx="560750" cy="1581253"/>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5" name="直角三角形 34"/>
              <p:cNvSpPr/>
              <p:nvPr/>
            </p:nvSpPr>
            <p:spPr>
              <a:xfrm rot="6993227">
                <a:off x="7055058" y="6230942"/>
                <a:ext cx="810443" cy="1369571"/>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7" name="直角三角形 36"/>
              <p:cNvSpPr/>
              <p:nvPr/>
            </p:nvSpPr>
            <p:spPr>
              <a:xfrm rot="196375">
                <a:off x="7757692" y="5215491"/>
                <a:ext cx="925042" cy="1766891"/>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8" name="直角三角形 37"/>
              <p:cNvSpPr/>
              <p:nvPr/>
            </p:nvSpPr>
            <p:spPr>
              <a:xfrm rot="3862274">
                <a:off x="9003542" y="5688106"/>
                <a:ext cx="622115" cy="1767530"/>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0" name="直角三角形 39"/>
              <p:cNvSpPr/>
              <p:nvPr/>
            </p:nvSpPr>
            <p:spPr>
              <a:xfrm rot="17414761">
                <a:off x="7346134" y="5245819"/>
                <a:ext cx="886620" cy="1960160"/>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1" name="直角三角形 40"/>
              <p:cNvSpPr/>
              <p:nvPr/>
            </p:nvSpPr>
            <p:spPr>
              <a:xfrm rot="6993227">
                <a:off x="8757991" y="6172751"/>
                <a:ext cx="613651" cy="1369571"/>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3" name="等腰三角形 42"/>
              <p:cNvSpPr/>
              <p:nvPr/>
            </p:nvSpPr>
            <p:spPr>
              <a:xfrm rot="8075762">
                <a:off x="10123326" y="6170653"/>
                <a:ext cx="598839" cy="1270082"/>
              </a:xfrm>
              <a:prstGeom prs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7" name="直角三角形 46"/>
              <p:cNvSpPr/>
              <p:nvPr/>
            </p:nvSpPr>
            <p:spPr>
              <a:xfrm rot="6993227">
                <a:off x="8771753" y="5699815"/>
                <a:ext cx="615766" cy="136957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8" name="等腰三角形 47"/>
              <p:cNvSpPr/>
              <p:nvPr/>
            </p:nvSpPr>
            <p:spPr>
              <a:xfrm rot="18825959">
                <a:off x="9141133" y="5586607"/>
                <a:ext cx="613651" cy="1369572"/>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3" name="直角三角形 52"/>
              <p:cNvSpPr/>
              <p:nvPr/>
            </p:nvSpPr>
            <p:spPr>
              <a:xfrm rot="6993227">
                <a:off x="7120645" y="5392990"/>
                <a:ext cx="615767" cy="136957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4" name="直角三角形 53"/>
              <p:cNvSpPr/>
              <p:nvPr/>
            </p:nvSpPr>
            <p:spPr>
              <a:xfrm rot="19585717">
                <a:off x="7463455" y="5240884"/>
                <a:ext cx="615990" cy="1369076"/>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9" name="直角三角形 58"/>
              <p:cNvSpPr/>
              <p:nvPr/>
            </p:nvSpPr>
            <p:spPr>
              <a:xfrm rot="6993227">
                <a:off x="5001724" y="5392992"/>
                <a:ext cx="615767"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0" name="直角三角形 59"/>
              <p:cNvSpPr/>
              <p:nvPr/>
            </p:nvSpPr>
            <p:spPr>
              <a:xfrm rot="1963095">
                <a:off x="5636655" y="5283204"/>
                <a:ext cx="613873" cy="1369076"/>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2" name="直角三角形 61"/>
              <p:cNvSpPr/>
              <p:nvPr/>
            </p:nvSpPr>
            <p:spPr>
              <a:xfrm rot="3862274">
                <a:off x="7192617" y="5401457"/>
                <a:ext cx="622115" cy="1363221"/>
              </a:xfrm>
              <a:prstGeom prst="rtTriangle">
                <a:avLst/>
              </a:prstGeom>
              <a:solidFill>
                <a:srgbClr val="00FF8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3" name="直角三角形 62"/>
              <p:cNvSpPr/>
              <p:nvPr/>
            </p:nvSpPr>
            <p:spPr>
              <a:xfrm rot="6520830">
                <a:off x="9411026" y="5820359"/>
                <a:ext cx="619998" cy="1767530"/>
              </a:xfrm>
              <a:prstGeom prst="rtTriangl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5" name="直角三角形 64"/>
              <p:cNvSpPr/>
              <p:nvPr/>
            </p:nvSpPr>
            <p:spPr>
              <a:xfrm rot="6993227">
                <a:off x="2839410" y="5656438"/>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6" name="直角三角形 65"/>
              <p:cNvSpPr/>
              <p:nvPr/>
            </p:nvSpPr>
            <p:spPr>
              <a:xfrm rot="1963095">
                <a:off x="3557954" y="5255697"/>
                <a:ext cx="615989" cy="1369075"/>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7" name="等腰三角形 66"/>
              <p:cNvSpPr/>
              <p:nvPr/>
            </p:nvSpPr>
            <p:spPr>
              <a:xfrm rot="6417494">
                <a:off x="4067213" y="5423601"/>
                <a:ext cx="924707" cy="1765414"/>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8" name="直角三角形 67"/>
              <p:cNvSpPr/>
              <p:nvPr/>
            </p:nvSpPr>
            <p:spPr>
              <a:xfrm rot="5194327">
                <a:off x="4999587" y="5179244"/>
                <a:ext cx="490920" cy="1511397"/>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9" name="直角三角形 68"/>
              <p:cNvSpPr/>
              <p:nvPr/>
            </p:nvSpPr>
            <p:spPr>
              <a:xfrm rot="3862274">
                <a:off x="6618964" y="5242679"/>
                <a:ext cx="619999" cy="1767531"/>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0" name="等腰三角形 69"/>
              <p:cNvSpPr/>
              <p:nvPr/>
            </p:nvSpPr>
            <p:spPr>
              <a:xfrm rot="17414761">
                <a:off x="6010403" y="5353736"/>
                <a:ext cx="730033" cy="1960160"/>
              </a:xfrm>
              <a:prstGeom prs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1" name="直角三角形 70"/>
              <p:cNvSpPr/>
              <p:nvPr/>
            </p:nvSpPr>
            <p:spPr>
              <a:xfrm rot="4711096">
                <a:off x="1577795" y="5713571"/>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2" name="直角三角形 71"/>
              <p:cNvSpPr/>
              <p:nvPr/>
            </p:nvSpPr>
            <p:spPr>
              <a:xfrm rot="6044113">
                <a:off x="2227654" y="5851112"/>
                <a:ext cx="613651" cy="1369572"/>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4" name="直角三角形 73"/>
              <p:cNvSpPr/>
              <p:nvPr/>
            </p:nvSpPr>
            <p:spPr>
              <a:xfrm rot="14806364">
                <a:off x="3385547" y="5186606"/>
                <a:ext cx="622115" cy="1767530"/>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5" name="等腰三角形 74"/>
              <p:cNvSpPr/>
              <p:nvPr/>
            </p:nvSpPr>
            <p:spPr>
              <a:xfrm rot="3862274">
                <a:off x="4963593" y="5539006"/>
                <a:ext cx="450715" cy="1323001"/>
              </a:xfrm>
              <a:prstGeom prs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6" name="直角三角形 75"/>
              <p:cNvSpPr/>
              <p:nvPr/>
            </p:nvSpPr>
            <p:spPr>
              <a:xfrm rot="17414761">
                <a:off x="11556372" y="5865957"/>
                <a:ext cx="433787" cy="1193877"/>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7" name="直角三角形 76"/>
              <p:cNvSpPr/>
              <p:nvPr/>
            </p:nvSpPr>
            <p:spPr>
              <a:xfrm rot="17749571">
                <a:off x="10652587" y="5516707"/>
                <a:ext cx="924707" cy="1765414"/>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8" name="等腰三角形 77"/>
              <p:cNvSpPr/>
              <p:nvPr/>
            </p:nvSpPr>
            <p:spPr>
              <a:xfrm rot="3862274">
                <a:off x="10218587" y="5984403"/>
                <a:ext cx="622115" cy="1479645"/>
              </a:xfrm>
              <a:prstGeom prst="triangle">
                <a:avLst/>
              </a:pr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9" name="直角三角形 78"/>
              <p:cNvSpPr/>
              <p:nvPr/>
            </p:nvSpPr>
            <p:spPr>
              <a:xfrm rot="7497355">
                <a:off x="11519362" y="6097559"/>
                <a:ext cx="619999" cy="1767530"/>
              </a:xfrm>
              <a:prstGeom prst="rtTriangle">
                <a:avLst/>
              </a:prstGeom>
              <a:solidFill>
                <a:srgbClr val="1E0A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0" name="等腰三角形 79"/>
              <p:cNvSpPr/>
              <p:nvPr/>
            </p:nvSpPr>
            <p:spPr>
              <a:xfrm rot="17414761">
                <a:off x="11266356" y="6225681"/>
                <a:ext cx="351262" cy="1200228"/>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grpSp>
      </p:grpSp>
      <p:sp>
        <p:nvSpPr>
          <p:cNvPr id="4" name="文本框 3"/>
          <p:cNvSpPr txBox="1"/>
          <p:nvPr/>
        </p:nvSpPr>
        <p:spPr>
          <a:xfrm>
            <a:off x="474517" y="2256235"/>
            <a:ext cx="8075438" cy="1200329"/>
          </a:xfrm>
          <a:prstGeom prst="rect">
            <a:avLst/>
          </a:prstGeom>
          <a:noFill/>
        </p:spPr>
        <p:txBody>
          <a:bodyPr wrap="square">
            <a:spAutoFit/>
          </a:bodyPr>
          <a:lstStyle/>
          <a:p>
            <a:pPr algn="ctr" fontAlgn="auto">
              <a:spcBef>
                <a:spcPts val="0"/>
              </a:spcBef>
              <a:spcAft>
                <a:spcPts val="0"/>
              </a:spcAft>
              <a:defRPr/>
            </a:pPr>
            <a:r>
              <a:rPr lang="zh-CN" altLang="en-US" sz="7200" dirty="0">
                <a:solidFill>
                  <a:prstClr val="black"/>
                </a:solidFill>
                <a:latin typeface="黑体" panose="02010609060101010101" pitchFamily="49" charset="-122"/>
                <a:ea typeface="黑体" panose="02010609060101010101" pitchFamily="49" charset="-122"/>
              </a:rPr>
              <a:t>数据管理与大数据</a:t>
            </a:r>
          </a:p>
        </p:txBody>
      </p:sp>
      <p:sp>
        <p:nvSpPr>
          <p:cNvPr id="81" name="直角三角形 80"/>
          <p:cNvSpPr/>
          <p:nvPr/>
        </p:nvSpPr>
        <p:spPr>
          <a:xfrm rot="10016549">
            <a:off x="4385073" y="3470673"/>
            <a:ext cx="102394" cy="230981"/>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2" name="直角三角形 60"/>
          <p:cNvSpPr/>
          <p:nvPr/>
        </p:nvSpPr>
        <p:spPr>
          <a:xfrm rot="13704391">
            <a:off x="5160169" y="3346847"/>
            <a:ext cx="101204" cy="351234"/>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8" name="直角三角形 57"/>
          <p:cNvSpPr/>
          <p:nvPr/>
        </p:nvSpPr>
        <p:spPr>
          <a:xfrm rot="17325050">
            <a:off x="4495800" y="4140994"/>
            <a:ext cx="152400" cy="347663"/>
          </a:xfrm>
          <a:prstGeom prst="r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1" name="直角三角形 60"/>
          <p:cNvSpPr/>
          <p:nvPr/>
        </p:nvSpPr>
        <p:spPr>
          <a:xfrm rot="13511413">
            <a:off x="4978003" y="3820716"/>
            <a:ext cx="109538" cy="35718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4" name="直角三角形 60"/>
          <p:cNvSpPr/>
          <p:nvPr/>
        </p:nvSpPr>
        <p:spPr>
          <a:xfrm rot="8538311">
            <a:off x="4917282" y="3106341"/>
            <a:ext cx="26194" cy="283369"/>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3" name="直角三角形 82"/>
          <p:cNvSpPr/>
          <p:nvPr/>
        </p:nvSpPr>
        <p:spPr>
          <a:xfrm rot="14289551">
            <a:off x="5214938" y="4202907"/>
            <a:ext cx="127397" cy="28932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4" name="等腰三角形 83"/>
          <p:cNvSpPr/>
          <p:nvPr/>
        </p:nvSpPr>
        <p:spPr>
          <a:xfrm rot="10281164">
            <a:off x="3748088" y="4186238"/>
            <a:ext cx="191691" cy="436960"/>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5" name="直角三角形 60"/>
          <p:cNvSpPr/>
          <p:nvPr/>
        </p:nvSpPr>
        <p:spPr>
          <a:xfrm rot="13511413">
            <a:off x="4424958" y="3787974"/>
            <a:ext cx="89297" cy="34766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278172 w 278172"/>
              <a:gd name="connsiteY0" fmla="*/ 1076386 h 1076386"/>
              <a:gd name="connsiteX1" fmla="*/ 278172 w 278172"/>
              <a:gd name="connsiteY1" fmla="*/ 0 h 1076386"/>
              <a:gd name="connsiteX2" fmla="*/ 1 w 278172"/>
              <a:gd name="connsiteY2" fmla="*/ 211147 h 1076386"/>
              <a:gd name="connsiteX3" fmla="*/ 278172 w 278172"/>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78172" h="1076386">
                <a:moveTo>
                  <a:pt x="278172" y="1076386"/>
                </a:moveTo>
                <a:lnTo>
                  <a:pt x="278172" y="0"/>
                </a:lnTo>
                <a:lnTo>
                  <a:pt x="1" y="211147"/>
                </a:lnTo>
                <a:lnTo>
                  <a:pt x="278172" y="1076386"/>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3" name="直角三角形 60"/>
          <p:cNvSpPr/>
          <p:nvPr/>
        </p:nvSpPr>
        <p:spPr>
          <a:xfrm rot="3548410">
            <a:off x="4801196" y="2442568"/>
            <a:ext cx="7739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7" name="直角三角形 86"/>
          <p:cNvSpPr/>
          <p:nvPr/>
        </p:nvSpPr>
        <p:spPr>
          <a:xfrm rot="13904884">
            <a:off x="4265414" y="2887862"/>
            <a:ext cx="66675" cy="151209"/>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8" name="直角三角形 60"/>
          <p:cNvSpPr/>
          <p:nvPr/>
        </p:nvSpPr>
        <p:spPr>
          <a:xfrm rot="13704391">
            <a:off x="4642248" y="2110979"/>
            <a:ext cx="67865" cy="229790"/>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1" name="直角三角形 60"/>
          <p:cNvSpPr/>
          <p:nvPr/>
        </p:nvSpPr>
        <p:spPr>
          <a:xfrm rot="10110494">
            <a:off x="3924300" y="3512344"/>
            <a:ext cx="103585" cy="340519"/>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6" name="直角三角形 60"/>
          <p:cNvSpPr/>
          <p:nvPr/>
        </p:nvSpPr>
        <p:spPr>
          <a:xfrm rot="13511413">
            <a:off x="4575572" y="1790700"/>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247685"/>
              <a:gd name="connsiteY0" fmla="*/ 1076386 h 1076386"/>
              <a:gd name="connsiteX1" fmla="*/ 0 w 247685"/>
              <a:gd name="connsiteY1" fmla="*/ 0 h 1076386"/>
              <a:gd name="connsiteX2" fmla="*/ 247685 w 247685"/>
              <a:gd name="connsiteY2" fmla="*/ 636346 h 1076386"/>
              <a:gd name="connsiteX3" fmla="*/ 0 w 2476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2" name="直角三角形 91"/>
          <p:cNvSpPr/>
          <p:nvPr/>
        </p:nvSpPr>
        <p:spPr>
          <a:xfrm rot="13904884">
            <a:off x="4377333" y="2443758"/>
            <a:ext cx="60722" cy="152400"/>
          </a:xfrm>
          <a:custGeom>
            <a:avLst/>
            <a:gdLst>
              <a:gd name="connsiteX0" fmla="*/ 0 w 118333"/>
              <a:gd name="connsiteY0" fmla="*/ 269196 h 269196"/>
              <a:gd name="connsiteX1" fmla="*/ 0 w 118333"/>
              <a:gd name="connsiteY1" fmla="*/ 0 h 269196"/>
              <a:gd name="connsiteX2" fmla="*/ 118333 w 118333"/>
              <a:gd name="connsiteY2" fmla="*/ 269196 h 269196"/>
              <a:gd name="connsiteX3" fmla="*/ 0 w 118333"/>
              <a:gd name="connsiteY3" fmla="*/ 269196 h 269196"/>
              <a:gd name="connsiteX0" fmla="*/ 0 w 108370"/>
              <a:gd name="connsiteY0" fmla="*/ 269196 h 269196"/>
              <a:gd name="connsiteX1" fmla="*/ 0 w 108370"/>
              <a:gd name="connsiteY1" fmla="*/ 0 h 269196"/>
              <a:gd name="connsiteX2" fmla="*/ 108370 w 108370"/>
              <a:gd name="connsiteY2" fmla="*/ 227985 h 269196"/>
              <a:gd name="connsiteX3" fmla="*/ 0 w 108370"/>
              <a:gd name="connsiteY3" fmla="*/ 269196 h 269196"/>
            </a:gdLst>
            <a:ahLst/>
            <a:cxnLst>
              <a:cxn ang="0">
                <a:pos x="connsiteX0" y="connsiteY0"/>
              </a:cxn>
              <a:cxn ang="0">
                <a:pos x="connsiteX1" y="connsiteY1"/>
              </a:cxn>
              <a:cxn ang="0">
                <a:pos x="connsiteX2" y="connsiteY2"/>
              </a:cxn>
              <a:cxn ang="0">
                <a:pos x="connsiteX3" y="connsiteY3"/>
              </a:cxn>
            </a:cxnLst>
            <a:rect l="l" t="t" r="r" b="b"/>
            <a:pathLst>
              <a:path w="108370" h="269196">
                <a:moveTo>
                  <a:pt x="0" y="269196"/>
                </a:moveTo>
                <a:lnTo>
                  <a:pt x="0" y="0"/>
                </a:lnTo>
                <a:lnTo>
                  <a:pt x="108370" y="227985"/>
                </a:lnTo>
                <a:lnTo>
                  <a:pt x="0" y="269196"/>
                </a:lnTo>
                <a:close/>
              </a:path>
            </a:pathLst>
          </a:cu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0" name="直角三角形 60"/>
          <p:cNvSpPr/>
          <p:nvPr/>
        </p:nvSpPr>
        <p:spPr>
          <a:xfrm rot="13511413">
            <a:off x="4461272" y="-470297"/>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247685"/>
              <a:gd name="connsiteY0" fmla="*/ 1076386 h 1076386"/>
              <a:gd name="connsiteX1" fmla="*/ 0 w 247685"/>
              <a:gd name="connsiteY1" fmla="*/ 0 h 1076386"/>
              <a:gd name="connsiteX2" fmla="*/ 247685 w 247685"/>
              <a:gd name="connsiteY2" fmla="*/ 636346 h 1076386"/>
              <a:gd name="connsiteX3" fmla="*/ 0 w 2476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3" name="直角三角形 60"/>
          <p:cNvSpPr/>
          <p:nvPr/>
        </p:nvSpPr>
        <p:spPr>
          <a:xfrm rot="3548410">
            <a:off x="4673204" y="-450056"/>
            <a:ext cx="7620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4" name="直角三角形 60"/>
          <p:cNvSpPr/>
          <p:nvPr/>
        </p:nvSpPr>
        <p:spPr>
          <a:xfrm rot="8538311">
            <a:off x="-340519" y="2556273"/>
            <a:ext cx="54769" cy="28217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 name="connsiteX0" fmla="*/ 0 w 542575"/>
              <a:gd name="connsiteY0" fmla="*/ 874681 h 874681"/>
              <a:gd name="connsiteX1" fmla="*/ 105739 w 542575"/>
              <a:gd name="connsiteY1" fmla="*/ 0 h 874681"/>
              <a:gd name="connsiteX2" fmla="*/ 542574 w 542575"/>
              <a:gd name="connsiteY2" fmla="*/ 674653 h 874681"/>
              <a:gd name="connsiteX3" fmla="*/ 0 w 542575"/>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542575" h="874681">
                <a:moveTo>
                  <a:pt x="0" y="874681"/>
                </a:moveTo>
                <a:lnTo>
                  <a:pt x="105739" y="0"/>
                </a:lnTo>
                <a:lnTo>
                  <a:pt x="542574" y="67465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5" name="直角三角形 94"/>
          <p:cNvSpPr/>
          <p:nvPr/>
        </p:nvSpPr>
        <p:spPr>
          <a:xfrm rot="13904884">
            <a:off x="9235084" y="2887862"/>
            <a:ext cx="66675" cy="151209"/>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Tree>
    <p:extLst>
      <p:ext uri="{BB962C8B-B14F-4D97-AF65-F5344CB8AC3E}">
        <p14:creationId xmlns:p14="http://schemas.microsoft.com/office/powerpoint/2010/main" val="9675816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fill="hold" nodeType="withEffect">
                                  <p:stCondLst>
                                    <p:cond delay="0"/>
                                  </p:stCondLst>
                                  <p:childTnLst>
                                    <p:animMotion origin="layout" path="M -4.16667E-7 4.07407E-6 L -4.16667E-7 0.45324 " pathEditMode="relative" rAng="0" ptsTypes="AA">
                                      <p:cBhvr>
                                        <p:cTn id="6" dur="1250" fill="hold"/>
                                        <p:tgtEl>
                                          <p:spTgt spid="90"/>
                                        </p:tgtEl>
                                        <p:attrNameLst>
                                          <p:attrName>ppt_x</p:attrName>
                                          <p:attrName>ppt_y</p:attrName>
                                        </p:attrNameLst>
                                      </p:cBhvr>
                                      <p:rCtr x="0" y="22662"/>
                                    </p:animMotion>
                                  </p:childTnLst>
                                </p:cTn>
                              </p:par>
                              <p:par>
                                <p:cTn id="7" presetID="8" presetClass="emph" presetSubtype="0" fill="hold" nodeType="withEffect">
                                  <p:stCondLst>
                                    <p:cond delay="0"/>
                                  </p:stCondLst>
                                  <p:childTnLst>
                                    <p:animRot by="21600000">
                                      <p:cBhvr>
                                        <p:cTn id="8" dur="1250" fill="hold"/>
                                        <p:tgtEl>
                                          <p:spTgt spid="90"/>
                                        </p:tgtEl>
                                        <p:attrNameLst>
                                          <p:attrName>r</p:attrName>
                                        </p:attrNameLst>
                                      </p:cBhvr>
                                    </p:animRot>
                                  </p:childTnLst>
                                </p:cTn>
                              </p:par>
                            </p:childTnLst>
                          </p:cTn>
                        </p:par>
                        <p:par>
                          <p:cTn id="9" fill="hold" nodeType="afterGroup">
                            <p:stCondLst>
                              <p:cond delay="1250"/>
                            </p:stCondLst>
                            <p:childTnLst>
                              <p:par>
                                <p:cTn id="10" presetID="1" presetClass="exit" presetSubtype="0" fill="hold" nodeType="afterEffect">
                                  <p:stCondLst>
                                    <p:cond delay="0"/>
                                  </p:stCondLst>
                                  <p:childTnLst>
                                    <p:set>
                                      <p:cBhvr>
                                        <p:cTn id="11" dur="1" fill="hold">
                                          <p:stCondLst>
                                            <p:cond delay="0"/>
                                          </p:stCondLst>
                                        </p:cTn>
                                        <p:tgtEl>
                                          <p:spTgt spid="90"/>
                                        </p:tgtEl>
                                        <p:attrNameLst>
                                          <p:attrName>style.visibility</p:attrName>
                                        </p:attrNameLst>
                                      </p:cBhvr>
                                      <p:to>
                                        <p:strVal val="hidden"/>
                                      </p:to>
                                    </p:set>
                                  </p:childTnLst>
                                </p:cTn>
                              </p:par>
                              <p:par>
                                <p:cTn id="12" presetID="3" presetClass="emph" presetSubtype="2" fill="hold" grpId="0" nodeType="withEffect">
                                  <p:stCondLst>
                                    <p:cond delay="0"/>
                                  </p:stCondLst>
                                  <p:childTnLst>
                                    <p:animClr clrSpc="rgb" dir="cw">
                                      <p:cBhvr override="childStyle">
                                        <p:cTn id="13" dur="10" fill="hold"/>
                                        <p:tgtEl>
                                          <p:spTgt spid="4"/>
                                        </p:tgtEl>
                                        <p:attrNameLst>
                                          <p:attrName>style.color</p:attrName>
                                        </p:attrNameLst>
                                      </p:cBhvr>
                                      <p:to>
                                        <a:srgbClr val="FF354A"/>
                                      </p:to>
                                    </p:animClr>
                                  </p:childTnLst>
                                </p:cTn>
                              </p:par>
                            </p:childTnLst>
                          </p:cTn>
                        </p:par>
                        <p:par>
                          <p:cTn id="14" fill="hold" nodeType="afterGroup">
                            <p:stCondLst>
                              <p:cond delay="1260"/>
                            </p:stCondLst>
                            <p:childTnLst>
                              <p:par>
                                <p:cTn id="15" presetID="42" presetClass="path" presetSubtype="0" fill="hold" nodeType="afterEffect">
                                  <p:stCondLst>
                                    <p:cond delay="0"/>
                                  </p:stCondLst>
                                  <p:childTnLst>
                                    <p:animMotion origin="layout" path="M -4.16667E-7 4.07407E-6 L -4.16667E-7 0.45324 " pathEditMode="relative" rAng="0" ptsTypes="AA">
                                      <p:cBhvr>
                                        <p:cTn id="16" dur="1250" fill="hold"/>
                                        <p:tgtEl>
                                          <p:spTgt spid="93"/>
                                        </p:tgtEl>
                                        <p:attrNameLst>
                                          <p:attrName>ppt_x</p:attrName>
                                          <p:attrName>ppt_y</p:attrName>
                                        </p:attrNameLst>
                                      </p:cBhvr>
                                      <p:rCtr x="0" y="22662"/>
                                    </p:animMotion>
                                  </p:childTnLst>
                                </p:cTn>
                              </p:par>
                              <p:par>
                                <p:cTn id="17" presetID="8" presetClass="emph" presetSubtype="0" fill="hold" nodeType="withEffect">
                                  <p:stCondLst>
                                    <p:cond delay="0"/>
                                  </p:stCondLst>
                                  <p:childTnLst>
                                    <p:animRot by="21600000">
                                      <p:cBhvr>
                                        <p:cTn id="18" dur="1250" fill="hold"/>
                                        <p:tgtEl>
                                          <p:spTgt spid="93"/>
                                        </p:tgtEl>
                                        <p:attrNameLst>
                                          <p:attrName>r</p:attrName>
                                        </p:attrNameLst>
                                      </p:cBhvr>
                                    </p:animRot>
                                  </p:childTnLst>
                                </p:cTn>
                              </p:par>
                            </p:childTnLst>
                          </p:cTn>
                        </p:par>
                        <p:par>
                          <p:cTn id="19" fill="hold" nodeType="afterGroup">
                            <p:stCondLst>
                              <p:cond delay="2510"/>
                            </p:stCondLst>
                            <p:childTnLst>
                              <p:par>
                                <p:cTn id="20" presetID="1" presetClass="exit" presetSubtype="0" fill="hold" nodeType="afterEffect">
                                  <p:stCondLst>
                                    <p:cond delay="0"/>
                                  </p:stCondLst>
                                  <p:childTnLst>
                                    <p:set>
                                      <p:cBhvr>
                                        <p:cTn id="21" dur="1" fill="hold">
                                          <p:stCondLst>
                                            <p:cond delay="0"/>
                                          </p:stCondLst>
                                        </p:cTn>
                                        <p:tgtEl>
                                          <p:spTgt spid="93"/>
                                        </p:tgtEl>
                                        <p:attrNameLst>
                                          <p:attrName>style.visibility</p:attrName>
                                        </p:attrNameLst>
                                      </p:cBhvr>
                                      <p:to>
                                        <p:strVal val="hidden"/>
                                      </p:to>
                                    </p:set>
                                  </p:childTnLst>
                                </p:cTn>
                              </p:par>
                              <p:par>
                                <p:cTn id="22" presetID="3" presetClass="emph" presetSubtype="2" fill="hold" grpId="1" nodeType="withEffect">
                                  <p:stCondLst>
                                    <p:cond delay="0"/>
                                  </p:stCondLst>
                                  <p:childTnLst>
                                    <p:animClr clrSpc="rgb" dir="cw">
                                      <p:cBhvr override="childStyle">
                                        <p:cTn id="23" dur="10" fill="hold"/>
                                        <p:tgtEl>
                                          <p:spTgt spid="4"/>
                                        </p:tgtEl>
                                        <p:attrNameLst>
                                          <p:attrName>style.color</p:attrName>
                                        </p:attrNameLst>
                                      </p:cBhvr>
                                      <p:to>
                                        <a:srgbClr val="00BBD6"/>
                                      </p:to>
                                    </p:animClr>
                                  </p:childTnLst>
                                </p:cTn>
                              </p:par>
                            </p:childTnLst>
                          </p:cTn>
                        </p:par>
                        <p:par>
                          <p:cTn id="24" fill="hold" nodeType="afterGroup">
                            <p:stCondLst>
                              <p:cond delay="2520"/>
                            </p:stCondLst>
                            <p:childTnLst>
                              <p:par>
                                <p:cTn id="25" presetID="42" presetClass="path" presetSubtype="0" fill="hold" nodeType="afterEffect">
                                  <p:stCondLst>
                                    <p:cond delay="0"/>
                                  </p:stCondLst>
                                  <p:childTnLst>
                                    <p:animMotion origin="layout" path="M 2.91667E-6 4.81481E-6 L 0.44635 0.07708 " pathEditMode="relative" rAng="0" ptsTypes="AA">
                                      <p:cBhvr>
                                        <p:cTn id="26" dur="1500" fill="hold"/>
                                        <p:tgtEl>
                                          <p:spTgt spid="94"/>
                                        </p:tgtEl>
                                        <p:attrNameLst>
                                          <p:attrName>ppt_x</p:attrName>
                                          <p:attrName>ppt_y</p:attrName>
                                        </p:attrNameLst>
                                      </p:cBhvr>
                                      <p:rCtr x="22318" y="3843"/>
                                    </p:animMotion>
                                  </p:childTnLst>
                                </p:cTn>
                              </p:par>
                              <p:par>
                                <p:cTn id="27" presetID="8" presetClass="emph" presetSubtype="0" fill="hold" nodeType="withEffect">
                                  <p:stCondLst>
                                    <p:cond delay="0"/>
                                  </p:stCondLst>
                                  <p:childTnLst>
                                    <p:animRot by="21600000">
                                      <p:cBhvr>
                                        <p:cTn id="28" dur="1500" fill="hold"/>
                                        <p:tgtEl>
                                          <p:spTgt spid="94"/>
                                        </p:tgtEl>
                                        <p:attrNameLst>
                                          <p:attrName>r</p:attrName>
                                        </p:attrNameLst>
                                      </p:cBhvr>
                                    </p:animRot>
                                  </p:childTnLst>
                                </p:cTn>
                              </p:par>
                            </p:childTnLst>
                          </p:cTn>
                        </p:par>
                        <p:par>
                          <p:cTn id="29" fill="hold" nodeType="afterGroup">
                            <p:stCondLst>
                              <p:cond delay="4020"/>
                            </p:stCondLst>
                            <p:childTnLst>
                              <p:par>
                                <p:cTn id="30" presetID="1" presetClass="exit" presetSubtype="0" fill="hold" nodeType="afterEffect">
                                  <p:stCondLst>
                                    <p:cond delay="0"/>
                                  </p:stCondLst>
                                  <p:childTnLst>
                                    <p:set>
                                      <p:cBhvr>
                                        <p:cTn id="31" dur="1" fill="hold">
                                          <p:stCondLst>
                                            <p:cond delay="0"/>
                                          </p:stCondLst>
                                        </p:cTn>
                                        <p:tgtEl>
                                          <p:spTgt spid="94"/>
                                        </p:tgtEl>
                                        <p:attrNameLst>
                                          <p:attrName>style.visibility</p:attrName>
                                        </p:attrNameLst>
                                      </p:cBhvr>
                                      <p:to>
                                        <p:strVal val="hidden"/>
                                      </p:to>
                                    </p:set>
                                  </p:childTnLst>
                                </p:cTn>
                              </p:par>
                            </p:childTnLst>
                          </p:cTn>
                        </p:par>
                        <p:par>
                          <p:cTn id="32" fill="hold" nodeType="afterGroup">
                            <p:stCondLst>
                              <p:cond delay="4020"/>
                            </p:stCondLst>
                            <p:childTnLst>
                              <p:par>
                                <p:cTn id="33" presetID="3" presetClass="emph" presetSubtype="2" fill="hold" grpId="2" nodeType="afterEffect">
                                  <p:stCondLst>
                                    <p:cond delay="0"/>
                                  </p:stCondLst>
                                  <p:childTnLst>
                                    <p:animClr clrSpc="rgb" dir="cw">
                                      <p:cBhvr override="childStyle">
                                        <p:cTn id="34" dur="10" fill="hold"/>
                                        <p:tgtEl>
                                          <p:spTgt spid="4"/>
                                        </p:tgtEl>
                                        <p:attrNameLst>
                                          <p:attrName>style.color</p:attrName>
                                        </p:attrNameLst>
                                      </p:cBhvr>
                                      <p:to>
                                        <a:srgbClr val="00DE7A"/>
                                      </p:to>
                                    </p:animClr>
                                  </p:childTnLst>
                                </p:cTn>
                              </p:par>
                            </p:childTnLst>
                          </p:cTn>
                        </p:par>
                        <p:par>
                          <p:cTn id="35" fill="hold" nodeType="afterGroup">
                            <p:stCondLst>
                              <p:cond delay="4030"/>
                            </p:stCondLst>
                            <p:childTnLst>
                              <p:par>
                                <p:cTn id="36" presetID="42" presetClass="path" presetSubtype="0" fill="hold" grpId="0" nodeType="afterEffect">
                                  <p:stCondLst>
                                    <p:cond delay="0"/>
                                  </p:stCondLst>
                                  <p:childTnLst>
                                    <p:animMotion origin="layout" path="M 1.04167E-6 3.33333E-6 L -0.40938 0.08194 " pathEditMode="relative" rAng="0" ptsTypes="AA">
                                      <p:cBhvr>
                                        <p:cTn id="37" dur="1500" fill="hold"/>
                                        <p:tgtEl>
                                          <p:spTgt spid="95"/>
                                        </p:tgtEl>
                                        <p:attrNameLst>
                                          <p:attrName>ppt_x</p:attrName>
                                          <p:attrName>ppt_y</p:attrName>
                                        </p:attrNameLst>
                                      </p:cBhvr>
                                      <p:rCtr x="-20469" y="4097"/>
                                    </p:animMotion>
                                  </p:childTnLst>
                                </p:cTn>
                              </p:par>
                              <p:par>
                                <p:cTn id="38" presetID="8" presetClass="emph" presetSubtype="0" fill="hold" grpId="1" nodeType="withEffect">
                                  <p:stCondLst>
                                    <p:cond delay="0"/>
                                  </p:stCondLst>
                                  <p:childTnLst>
                                    <p:animRot by="21600000">
                                      <p:cBhvr>
                                        <p:cTn id="39" dur="1500" fill="hold"/>
                                        <p:tgtEl>
                                          <p:spTgt spid="95"/>
                                        </p:tgtEl>
                                        <p:attrNameLst>
                                          <p:attrName>r</p:attrName>
                                        </p:attrNameLst>
                                      </p:cBhvr>
                                    </p:animRot>
                                  </p:childTnLst>
                                </p:cTn>
                              </p:par>
                            </p:childTnLst>
                          </p:cTn>
                        </p:par>
                        <p:par>
                          <p:cTn id="40" fill="hold" nodeType="afterGroup">
                            <p:stCondLst>
                              <p:cond delay="5530"/>
                            </p:stCondLst>
                            <p:childTnLst>
                              <p:par>
                                <p:cTn id="41" presetID="1" presetClass="exit" presetSubtype="0" fill="hold" grpId="2" nodeType="afterEffect">
                                  <p:stCondLst>
                                    <p:cond delay="0"/>
                                  </p:stCondLst>
                                  <p:childTnLst>
                                    <p:set>
                                      <p:cBhvr>
                                        <p:cTn id="42" dur="1" fill="hold">
                                          <p:stCondLst>
                                            <p:cond delay="0"/>
                                          </p:stCondLst>
                                        </p:cTn>
                                        <p:tgtEl>
                                          <p:spTgt spid="95"/>
                                        </p:tgtEl>
                                        <p:attrNameLst>
                                          <p:attrName>style.visibility</p:attrName>
                                        </p:attrNameLst>
                                      </p:cBhvr>
                                      <p:to>
                                        <p:strVal val="hidden"/>
                                      </p:to>
                                    </p:set>
                                  </p:childTnLst>
                                </p:cTn>
                              </p:par>
                            </p:childTnLst>
                          </p:cTn>
                        </p:par>
                        <p:par>
                          <p:cTn id="43" fill="hold" nodeType="afterGroup">
                            <p:stCondLst>
                              <p:cond delay="5530"/>
                            </p:stCondLst>
                            <p:childTnLst>
                              <p:par>
                                <p:cTn id="44" presetID="3" presetClass="emph" presetSubtype="2" fill="hold" grpId="3" nodeType="afterEffect">
                                  <p:stCondLst>
                                    <p:cond delay="0"/>
                                  </p:stCondLst>
                                  <p:childTnLst>
                                    <p:animClr clrSpc="rgb" dir="cw">
                                      <p:cBhvr override="childStyle">
                                        <p:cTn id="45" dur="10" fill="hold"/>
                                        <p:tgtEl>
                                          <p:spTgt spid="4"/>
                                        </p:tgtEl>
                                        <p:attrNameLst>
                                          <p:attrName>style.color</p:attrName>
                                        </p:attrNameLst>
                                      </p:cBhvr>
                                      <p:to>
                                        <a:srgbClr val="FFC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95" grpId="0" animBg="1"/>
      <p:bldP spid="95" grpId="1" animBg="1"/>
      <p:bldP spid="95" grpId="2"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a:xfrm>
            <a:off x="755650" y="4221163"/>
            <a:ext cx="7632700" cy="1755775"/>
          </a:xfrm>
        </p:spPr>
        <p:txBody>
          <a:bodyPr/>
          <a:lstStyle/>
          <a:p>
            <a:pPr eaLnBrk="1" hangingPunct="1"/>
            <a:r>
              <a:rPr lang="zh-CN" altLang="en-US" sz="2200" dirty="0" smtClean="0">
                <a:solidFill>
                  <a:srgbClr val="000099"/>
                </a:solidFill>
                <a:latin typeface="宋体" pitchFamily="2" charset="-122"/>
              </a:rPr>
              <a:t>层次模型是满足如下两个条件的集合：</a:t>
            </a:r>
            <a:endParaRPr lang="zh-CN" altLang="en-US" sz="2200" dirty="0" smtClean="0">
              <a:solidFill>
                <a:srgbClr val="000099"/>
              </a:solidFill>
              <a:latin typeface="黑体" pitchFamily="49" charset="-122"/>
            </a:endParaRPr>
          </a:p>
          <a:p>
            <a:pPr lvl="1" eaLnBrk="1" hangingPunct="1">
              <a:buFontTx/>
              <a:buNone/>
            </a:pPr>
            <a:r>
              <a:rPr lang="zh-CN" altLang="en-US" sz="2200" dirty="0" smtClean="0">
                <a:latin typeface="宋体" pitchFamily="2" charset="-122"/>
              </a:rPr>
              <a:t> </a:t>
            </a:r>
            <a:r>
              <a:rPr lang="en-US" altLang="zh-CN" sz="2200" dirty="0" smtClean="0">
                <a:solidFill>
                  <a:srgbClr val="CC3300"/>
                </a:solidFill>
                <a:latin typeface="宋体" pitchFamily="2" charset="-122"/>
              </a:rPr>
              <a:t>1.</a:t>
            </a:r>
            <a:r>
              <a:rPr lang="zh-CN" altLang="en-US" sz="2200" dirty="0" smtClean="0">
                <a:solidFill>
                  <a:srgbClr val="CC3300"/>
                </a:solidFill>
                <a:latin typeface="宋体" pitchFamily="2" charset="-122"/>
              </a:rPr>
              <a:t>有且只有一个根节点</a:t>
            </a:r>
            <a:endParaRPr lang="en-US" altLang="zh-CN" sz="2200" dirty="0" smtClean="0">
              <a:solidFill>
                <a:srgbClr val="CC3300"/>
              </a:solidFill>
              <a:latin typeface="宋体" pitchFamily="2" charset="-122"/>
            </a:endParaRPr>
          </a:p>
          <a:p>
            <a:pPr lvl="1" eaLnBrk="1" hangingPunct="1">
              <a:buFontTx/>
              <a:buNone/>
            </a:pPr>
            <a:r>
              <a:rPr lang="zh-CN" altLang="en-US" sz="2200" dirty="0" smtClean="0">
                <a:solidFill>
                  <a:srgbClr val="CC3300"/>
                </a:solidFill>
                <a:latin typeface="宋体" pitchFamily="2" charset="-122"/>
              </a:rPr>
              <a:t> </a:t>
            </a:r>
            <a:r>
              <a:rPr lang="en-US" altLang="zh-CN" sz="2200" dirty="0" smtClean="0">
                <a:solidFill>
                  <a:srgbClr val="CC3300"/>
                </a:solidFill>
                <a:latin typeface="宋体" pitchFamily="2" charset="-122"/>
              </a:rPr>
              <a:t>2.</a:t>
            </a:r>
            <a:r>
              <a:rPr lang="zh-CN" altLang="en-US" sz="2200" dirty="0" smtClean="0">
                <a:solidFill>
                  <a:srgbClr val="CC3300"/>
                </a:solidFill>
                <a:latin typeface="宋体" pitchFamily="2" charset="-122"/>
              </a:rPr>
              <a:t>除根节点外其他节点有且只有一个双亲节点。</a:t>
            </a:r>
            <a:endParaRPr lang="en-US" altLang="zh-CN" sz="2200" dirty="0" smtClean="0">
              <a:solidFill>
                <a:srgbClr val="CC3300"/>
              </a:solidFill>
              <a:latin typeface="宋体" pitchFamily="2" charset="-122"/>
            </a:endParaRPr>
          </a:p>
          <a:p>
            <a:pPr lvl="1" eaLnBrk="1" hangingPunct="1">
              <a:buFontTx/>
              <a:buNone/>
            </a:pPr>
            <a:r>
              <a:rPr lang="en-US" altLang="zh-CN" sz="2200" dirty="0" smtClean="0">
                <a:solidFill>
                  <a:srgbClr val="CC3300"/>
                </a:solidFill>
                <a:latin typeface="宋体" pitchFamily="2" charset="-122"/>
              </a:rPr>
              <a:t> 3.</a:t>
            </a:r>
            <a:r>
              <a:rPr lang="zh-CN" altLang="en-US" sz="2200" dirty="0">
                <a:solidFill>
                  <a:srgbClr val="CC3300"/>
                </a:solidFill>
                <a:latin typeface="宋体" pitchFamily="2" charset="-122"/>
              </a:rPr>
              <a:t>各节点之间都是一对多或一对一联系。</a:t>
            </a:r>
            <a:endParaRPr lang="zh-CN" altLang="en-US" sz="2200" dirty="0" smtClean="0">
              <a:solidFill>
                <a:srgbClr val="000099"/>
              </a:solidFill>
              <a:latin typeface="黑体" pitchFamily="49" charset="-122"/>
            </a:endParaRPr>
          </a:p>
        </p:txBody>
      </p:sp>
      <p:sp>
        <p:nvSpPr>
          <p:cNvPr id="147466" name="Rectangle 10"/>
          <p:cNvSpPr>
            <a:spLocks noChangeArrowheads="1"/>
          </p:cNvSpPr>
          <p:nvPr/>
        </p:nvSpPr>
        <p:spPr bwMode="auto">
          <a:xfrm>
            <a:off x="1078707" y="4267178"/>
            <a:ext cx="7775575" cy="160015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indent="-342900"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eaLnBrk="1" hangingPunct="1">
              <a:buFont typeface="Wingdings" pitchFamily="2" charset="2"/>
              <a:buNone/>
            </a:pPr>
            <a:endParaRPr lang="en-US" altLang="zh-CN" sz="1200" dirty="0">
              <a:solidFill>
                <a:srgbClr val="FF0066"/>
              </a:solidFill>
              <a:latin typeface="黑体" pitchFamily="49" charset="-122"/>
              <a:sym typeface="Wingdings 2" pitchFamily="18" charset="2"/>
            </a:endParaRPr>
          </a:p>
          <a:p>
            <a:pPr eaLnBrk="1" hangingPunct="1">
              <a:buNone/>
            </a:pPr>
            <a:r>
              <a:rPr lang="zh-CN" altLang="en-US" sz="2200" dirty="0">
                <a:solidFill>
                  <a:srgbClr val="FF0066"/>
                </a:solidFill>
                <a:latin typeface="黑体" pitchFamily="49" charset="-122"/>
                <a:sym typeface="Wingdings 2" pitchFamily="18" charset="2"/>
              </a:rPr>
              <a:t>优点</a:t>
            </a:r>
            <a:r>
              <a:rPr lang="zh-CN" altLang="en-US" sz="2200" dirty="0">
                <a:solidFill>
                  <a:srgbClr val="000099"/>
                </a:solidFill>
                <a:latin typeface="黑体" pitchFamily="49" charset="-122"/>
                <a:sym typeface="Wingdings 2" pitchFamily="18" charset="2"/>
              </a:rPr>
              <a:t>：对于</a:t>
            </a:r>
            <a:r>
              <a:rPr lang="zh-CN" altLang="en-US" sz="2200" dirty="0" smtClean="0">
                <a:solidFill>
                  <a:srgbClr val="000099"/>
                </a:solidFill>
                <a:latin typeface="黑体" pitchFamily="49" charset="-122"/>
                <a:sym typeface="Wingdings 2" pitchFamily="18" charset="2"/>
              </a:rPr>
              <a:t>一对一</a:t>
            </a:r>
            <a:r>
              <a:rPr lang="zh-CN" altLang="en-US" sz="2200" dirty="0">
                <a:solidFill>
                  <a:srgbClr val="000099"/>
                </a:solidFill>
                <a:latin typeface="黑体" pitchFamily="49" charset="-122"/>
                <a:sym typeface="Wingdings 2" pitchFamily="18" charset="2"/>
              </a:rPr>
              <a:t>或一对多联系可以直接转换成层次数据</a:t>
            </a:r>
            <a:r>
              <a:rPr lang="zh-CN" altLang="en-US" sz="2200" dirty="0" smtClean="0">
                <a:solidFill>
                  <a:srgbClr val="000099"/>
                </a:solidFill>
                <a:latin typeface="黑体" pitchFamily="49" charset="-122"/>
                <a:sym typeface="Wingdings 2" pitchFamily="18" charset="2"/>
              </a:rPr>
              <a:t>模</a:t>
            </a:r>
            <a:endParaRPr lang="en-US" altLang="zh-CN" sz="2200" dirty="0" smtClean="0">
              <a:solidFill>
                <a:srgbClr val="000099"/>
              </a:solidFill>
              <a:latin typeface="黑体" pitchFamily="49" charset="-122"/>
              <a:sym typeface="Wingdings 2" pitchFamily="18" charset="2"/>
            </a:endParaRPr>
          </a:p>
          <a:p>
            <a:pPr eaLnBrk="1" hangingPunct="1">
              <a:buNone/>
            </a:pPr>
            <a:r>
              <a:rPr lang="zh-CN" altLang="en-US" sz="2200" dirty="0" smtClean="0">
                <a:solidFill>
                  <a:srgbClr val="000099"/>
                </a:solidFill>
                <a:latin typeface="黑体" pitchFamily="49" charset="-122"/>
                <a:sym typeface="Wingdings 2" pitchFamily="18" charset="2"/>
              </a:rPr>
              <a:t>      型</a:t>
            </a:r>
            <a:r>
              <a:rPr lang="zh-CN" altLang="en-US" sz="2200" dirty="0">
                <a:solidFill>
                  <a:srgbClr val="000099"/>
                </a:solidFill>
                <a:latin typeface="黑体" pitchFamily="49" charset="-122"/>
                <a:sym typeface="Wingdings 2" pitchFamily="18" charset="2"/>
              </a:rPr>
              <a:t>中的</a:t>
            </a:r>
            <a:r>
              <a:rPr lang="zh-CN" altLang="en-US" sz="2200" dirty="0" smtClean="0">
                <a:solidFill>
                  <a:srgbClr val="000099"/>
                </a:solidFill>
                <a:latin typeface="黑体" pitchFamily="49" charset="-122"/>
                <a:sym typeface="Wingdings 2" pitchFamily="18" charset="2"/>
              </a:rPr>
              <a:t>父子联系</a:t>
            </a:r>
            <a:endParaRPr lang="en-US" altLang="zh-CN" sz="2200" dirty="0" smtClean="0">
              <a:solidFill>
                <a:srgbClr val="000099"/>
              </a:solidFill>
              <a:latin typeface="黑体" pitchFamily="49" charset="-122"/>
              <a:sym typeface="Wingdings 2" pitchFamily="18" charset="2"/>
            </a:endParaRPr>
          </a:p>
          <a:p>
            <a:pPr eaLnBrk="1" hangingPunct="1">
              <a:buNone/>
            </a:pPr>
            <a:r>
              <a:rPr lang="zh-CN" altLang="en-US" sz="2200" dirty="0" smtClean="0">
                <a:solidFill>
                  <a:srgbClr val="FF0066"/>
                </a:solidFill>
                <a:latin typeface="黑体" pitchFamily="49" charset="-122"/>
                <a:sym typeface="Wingdings 2" pitchFamily="18" charset="2"/>
              </a:rPr>
              <a:t>缺点</a:t>
            </a:r>
            <a:r>
              <a:rPr lang="zh-CN" altLang="en-US" sz="2200" dirty="0">
                <a:solidFill>
                  <a:srgbClr val="000099"/>
                </a:solidFill>
                <a:latin typeface="黑体" pitchFamily="49" charset="-122"/>
                <a:sym typeface="Wingdings 2" pitchFamily="18" charset="2"/>
              </a:rPr>
              <a:t>：对于多对多联系则不能直接转换，通常要</a:t>
            </a:r>
            <a:r>
              <a:rPr lang="zh-CN" altLang="en-US" sz="2200" dirty="0" smtClean="0">
                <a:solidFill>
                  <a:srgbClr val="000099"/>
                </a:solidFill>
                <a:latin typeface="黑体" pitchFamily="49" charset="-122"/>
                <a:sym typeface="Wingdings 2" pitchFamily="18" charset="2"/>
              </a:rPr>
              <a:t>分解</a:t>
            </a:r>
            <a:r>
              <a:rPr lang="zh-CN" altLang="en-US" sz="2200" dirty="0">
                <a:solidFill>
                  <a:srgbClr val="000099"/>
                </a:solidFill>
                <a:latin typeface="黑体" pitchFamily="49" charset="-122"/>
                <a:sym typeface="Wingdings 2" pitchFamily="18" charset="2"/>
              </a:rPr>
              <a:t>为多</a:t>
            </a:r>
            <a:r>
              <a:rPr lang="zh-CN" altLang="en-US" sz="2200" dirty="0" smtClean="0">
                <a:solidFill>
                  <a:srgbClr val="000099"/>
                </a:solidFill>
                <a:latin typeface="黑体" pitchFamily="49" charset="-122"/>
                <a:sym typeface="Wingdings 2" pitchFamily="18" charset="2"/>
              </a:rPr>
              <a:t>个</a:t>
            </a:r>
            <a:endParaRPr lang="en-US" altLang="zh-CN" sz="2200" dirty="0" smtClean="0">
              <a:solidFill>
                <a:srgbClr val="000099"/>
              </a:solidFill>
              <a:latin typeface="黑体" pitchFamily="49" charset="-122"/>
              <a:sym typeface="Wingdings 2" pitchFamily="18" charset="2"/>
            </a:endParaRPr>
          </a:p>
          <a:p>
            <a:pPr eaLnBrk="1" hangingPunct="1">
              <a:buNone/>
            </a:pPr>
            <a:r>
              <a:rPr lang="en-US" altLang="zh-CN" sz="2200" dirty="0">
                <a:solidFill>
                  <a:srgbClr val="000099"/>
                </a:solidFill>
                <a:latin typeface="黑体" pitchFamily="49" charset="-122"/>
                <a:sym typeface="Wingdings 2" pitchFamily="18" charset="2"/>
              </a:rPr>
              <a:t> </a:t>
            </a:r>
            <a:r>
              <a:rPr lang="en-US" altLang="zh-CN" sz="2200" dirty="0" smtClean="0">
                <a:solidFill>
                  <a:srgbClr val="000099"/>
                </a:solidFill>
                <a:latin typeface="黑体" pitchFamily="49" charset="-122"/>
                <a:sym typeface="Wingdings 2" pitchFamily="18" charset="2"/>
              </a:rPr>
              <a:t>     </a:t>
            </a:r>
            <a:r>
              <a:rPr lang="zh-CN" altLang="en-US" sz="2200" dirty="0" smtClean="0">
                <a:solidFill>
                  <a:srgbClr val="000099"/>
                </a:solidFill>
                <a:latin typeface="黑体" pitchFamily="49" charset="-122"/>
                <a:sym typeface="Wingdings 2" pitchFamily="18" charset="2"/>
              </a:rPr>
              <a:t>一对</a:t>
            </a:r>
            <a:r>
              <a:rPr lang="zh-CN" altLang="en-US" sz="2200" dirty="0">
                <a:solidFill>
                  <a:srgbClr val="000099"/>
                </a:solidFill>
                <a:latin typeface="黑体" pitchFamily="49" charset="-122"/>
                <a:sym typeface="Wingdings 2" pitchFamily="18" charset="2"/>
              </a:rPr>
              <a:t>多联系的模型来实现。</a:t>
            </a:r>
          </a:p>
          <a:p>
            <a:pPr eaLnBrk="1" hangingPunct="1">
              <a:buNone/>
            </a:pPr>
            <a:endParaRPr lang="zh-CN" altLang="en-US" sz="2300" dirty="0">
              <a:solidFill>
                <a:srgbClr val="000099"/>
              </a:solidFill>
              <a:latin typeface="黑体" pitchFamily="49" charset="-122"/>
            </a:endParaRPr>
          </a:p>
        </p:txBody>
      </p:sp>
      <p:sp>
        <p:nvSpPr>
          <p:cNvPr id="147468" name="Rectangle 12"/>
          <p:cNvSpPr>
            <a:spLocks noChangeArrowheads="1"/>
          </p:cNvSpPr>
          <p:nvPr/>
        </p:nvSpPr>
        <p:spPr bwMode="auto">
          <a:xfrm>
            <a:off x="827088" y="1268413"/>
            <a:ext cx="503238" cy="244792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82562" tIns="46038" rIns="182562" bIns="46038" anchor="ctr"/>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algn="ctr">
              <a:lnSpc>
                <a:spcPct val="100000"/>
              </a:lnSpc>
              <a:spcBef>
                <a:spcPct val="0"/>
              </a:spcBef>
              <a:buClrTx/>
              <a:buSzTx/>
              <a:buFontTx/>
              <a:buNone/>
            </a:pPr>
            <a:r>
              <a:rPr kumimoji="0" lang="zh-CN" altLang="en-US" sz="2400" dirty="0">
                <a:solidFill>
                  <a:srgbClr val="CC0066"/>
                </a:solidFill>
                <a:latin typeface="Arial" pitchFamily="34" charset="0"/>
              </a:rPr>
              <a:t>倒</a:t>
            </a:r>
          </a:p>
          <a:p>
            <a:pPr algn="ctr">
              <a:lnSpc>
                <a:spcPct val="100000"/>
              </a:lnSpc>
              <a:spcBef>
                <a:spcPct val="0"/>
              </a:spcBef>
              <a:buClrTx/>
              <a:buSzTx/>
              <a:buFontTx/>
              <a:buNone/>
            </a:pPr>
            <a:r>
              <a:rPr kumimoji="0" lang="zh-CN" altLang="en-US" sz="2400" dirty="0" smtClean="0">
                <a:solidFill>
                  <a:srgbClr val="CC0066"/>
                </a:solidFill>
                <a:latin typeface="Arial" pitchFamily="34" charset="0"/>
              </a:rPr>
              <a:t>长</a:t>
            </a:r>
            <a:endParaRPr kumimoji="0" lang="zh-CN" altLang="en-US" sz="2400" dirty="0">
              <a:solidFill>
                <a:srgbClr val="CC0066"/>
              </a:solidFill>
              <a:latin typeface="Arial" pitchFamily="34" charset="0"/>
            </a:endParaRPr>
          </a:p>
          <a:p>
            <a:pPr algn="ctr">
              <a:lnSpc>
                <a:spcPct val="100000"/>
              </a:lnSpc>
              <a:spcBef>
                <a:spcPct val="0"/>
              </a:spcBef>
              <a:buClrTx/>
              <a:buSzTx/>
              <a:buFontTx/>
              <a:buNone/>
            </a:pPr>
            <a:r>
              <a:rPr kumimoji="0" lang="zh-CN" altLang="en-US" sz="2400" dirty="0">
                <a:solidFill>
                  <a:srgbClr val="CC0066"/>
                </a:solidFill>
                <a:latin typeface="Arial" pitchFamily="34" charset="0"/>
              </a:rPr>
              <a:t>的</a:t>
            </a:r>
          </a:p>
          <a:p>
            <a:pPr algn="ctr">
              <a:lnSpc>
                <a:spcPct val="100000"/>
              </a:lnSpc>
              <a:spcBef>
                <a:spcPct val="0"/>
              </a:spcBef>
              <a:buClrTx/>
              <a:buSzTx/>
              <a:buFontTx/>
              <a:buNone/>
            </a:pPr>
            <a:r>
              <a:rPr kumimoji="0" lang="zh-CN" altLang="en-US" sz="2400" dirty="0">
                <a:solidFill>
                  <a:srgbClr val="CC0066"/>
                </a:solidFill>
                <a:latin typeface="Arial" pitchFamily="34" charset="0"/>
              </a:rPr>
              <a:t>树</a:t>
            </a:r>
          </a:p>
        </p:txBody>
      </p:sp>
      <p:sp>
        <p:nvSpPr>
          <p:cNvPr id="147475" name="Rectangle 19"/>
          <p:cNvSpPr>
            <a:spLocks noGrp="1" noChangeArrowheads="1"/>
          </p:cNvSpPr>
          <p:nvPr>
            <p:ph type="title"/>
          </p:nvPr>
        </p:nvSpPr>
        <p:spPr>
          <a:xfrm>
            <a:off x="395288" y="333375"/>
            <a:ext cx="7699375" cy="863600"/>
          </a:xfrm>
        </p:spPr>
        <p:txBody>
          <a:bodyPr/>
          <a:lstStyle/>
          <a:p>
            <a:pPr eaLnBrk="1" hangingPunct="1">
              <a:defRPr/>
            </a:pPr>
            <a:r>
              <a:rPr lang="en-US" altLang="zh-CN" sz="2400" b="1" dirty="0" smtClean="0">
                <a:latin typeface="微软雅黑" panose="020B0503020204020204" pitchFamily="34" charset="-122"/>
                <a:ea typeface="微软雅黑" panose="020B0503020204020204" pitchFamily="34" charset="-122"/>
              </a:rPr>
              <a:t>1. </a:t>
            </a:r>
            <a:r>
              <a:rPr lang="zh-CN" altLang="en-US" sz="2400" b="1" dirty="0" smtClean="0">
                <a:latin typeface="微软雅黑" panose="020B0503020204020204" pitchFamily="34" charset="-122"/>
                <a:ea typeface="微软雅黑" panose="020B0503020204020204" pitchFamily="34" charset="-122"/>
              </a:rPr>
              <a:t>层次数据模型</a:t>
            </a: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202" t="4520" b="5800"/>
          <a:stretch/>
        </p:blipFill>
        <p:spPr bwMode="auto">
          <a:xfrm>
            <a:off x="1683801" y="1356178"/>
            <a:ext cx="5482685" cy="219165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圆角矩形标注 2"/>
          <p:cNvSpPr/>
          <p:nvPr/>
        </p:nvSpPr>
        <p:spPr bwMode="auto">
          <a:xfrm>
            <a:off x="2819446" y="1356178"/>
            <a:ext cx="1142970" cy="320268"/>
          </a:xfrm>
          <a:prstGeom prst="wedgeRoundRectCallout">
            <a:avLst>
              <a:gd name="adj1" fmla="val 96386"/>
              <a:gd name="adj2" fmla="val -13692"/>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1800" b="0" i="0" u="none" strike="noStrike" cap="none" normalizeH="0" baseline="0" dirty="0" smtClean="0">
                <a:ln>
                  <a:noFill/>
                </a:ln>
                <a:solidFill>
                  <a:schemeClr val="tx1"/>
                </a:solidFill>
                <a:effectLst/>
                <a:latin typeface="Arial" panose="020B0604020202020204" pitchFamily="34" charset="0"/>
              </a:rPr>
              <a:t>根节点</a:t>
            </a:r>
          </a:p>
        </p:txBody>
      </p:sp>
      <p:sp>
        <p:nvSpPr>
          <p:cNvPr id="22" name="圆角矩形标注 21"/>
          <p:cNvSpPr/>
          <p:nvPr/>
        </p:nvSpPr>
        <p:spPr bwMode="auto">
          <a:xfrm>
            <a:off x="4109259" y="2332241"/>
            <a:ext cx="1142970" cy="320268"/>
          </a:xfrm>
          <a:prstGeom prst="wedgeRoundRectCallout">
            <a:avLst>
              <a:gd name="adj1" fmla="val 96386"/>
              <a:gd name="adj2" fmla="val -13692"/>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lang="zh-CN" altLang="en-US" dirty="0"/>
              <a:t>叶子</a:t>
            </a:r>
            <a:r>
              <a:rPr kumimoji="0" lang="zh-CN" altLang="en-US" sz="1800" b="0" i="0" u="none" strike="noStrike" cap="none" normalizeH="0" baseline="0" dirty="0" smtClean="0">
                <a:ln>
                  <a:noFill/>
                </a:ln>
                <a:solidFill>
                  <a:schemeClr val="tx1"/>
                </a:solidFill>
                <a:effectLst/>
                <a:latin typeface="Arial" panose="020B0604020202020204" pitchFamily="34" charset="0"/>
              </a:rPr>
              <a:t>节点</a:t>
            </a:r>
          </a:p>
        </p:txBody>
      </p:sp>
      <p:sp>
        <p:nvSpPr>
          <p:cNvPr id="23" name="圆角矩形标注 22"/>
          <p:cNvSpPr/>
          <p:nvPr/>
        </p:nvSpPr>
        <p:spPr bwMode="auto">
          <a:xfrm>
            <a:off x="5791168" y="3218448"/>
            <a:ext cx="1142970" cy="320268"/>
          </a:xfrm>
          <a:prstGeom prst="wedgeRoundRectCallout">
            <a:avLst>
              <a:gd name="adj1" fmla="val -81396"/>
              <a:gd name="adj2" fmla="val 4436"/>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1800" b="0" i="0" u="none" strike="noStrike" cap="none" normalizeH="0" baseline="0" dirty="0" smtClean="0">
                <a:ln>
                  <a:noFill/>
                </a:ln>
                <a:solidFill>
                  <a:schemeClr val="tx1"/>
                </a:solidFill>
                <a:effectLst/>
                <a:latin typeface="Arial" panose="020B0604020202020204" pitchFamily="34" charset="0"/>
              </a:rPr>
              <a:t>叶子节点</a:t>
            </a:r>
          </a:p>
        </p:txBody>
      </p:sp>
    </p:spTree>
    <p:extLst>
      <p:ext uri="{BB962C8B-B14F-4D97-AF65-F5344CB8AC3E}">
        <p14:creationId xmlns:p14="http://schemas.microsoft.com/office/powerpoint/2010/main" val="3142998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147475"/>
                                        </p:tgtEl>
                                        <p:attrNameLst>
                                          <p:attrName>style.visibility</p:attrName>
                                        </p:attrNameLst>
                                      </p:cBhvr>
                                      <p:to>
                                        <p:strVal val="visible"/>
                                      </p:to>
                                    </p:set>
                                    <p:animEffect transition="in" filter="blinds(vertical)">
                                      <p:cBhvr>
                                        <p:cTn id="7" dur="500"/>
                                        <p:tgtEl>
                                          <p:spTgt spid="14747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dissolve">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7468"/>
                                        </p:tgtEl>
                                        <p:attrNameLst>
                                          <p:attrName>style.visibility</p:attrName>
                                        </p:attrNameLst>
                                      </p:cBhvr>
                                      <p:to>
                                        <p:strVal val="visible"/>
                                      </p:to>
                                    </p:set>
                                    <p:animEffect transition="in" filter="fade">
                                      <p:cBhvr>
                                        <p:cTn id="17" dur="500"/>
                                        <p:tgtEl>
                                          <p:spTgt spid="14746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47459">
                                            <p:txEl>
                                              <p:pRg st="0" end="0"/>
                                            </p:txEl>
                                          </p:spTgt>
                                        </p:tgtEl>
                                        <p:attrNameLst>
                                          <p:attrName>style.visibility</p:attrName>
                                        </p:attrNameLst>
                                      </p:cBhvr>
                                      <p:to>
                                        <p:strVal val="visible"/>
                                      </p:to>
                                    </p:set>
                                    <p:anim calcmode="lin" valueType="num">
                                      <p:cBhvr additive="base">
                                        <p:cTn id="35" dur="1000" fill="hold"/>
                                        <p:tgtEl>
                                          <p:spTgt spid="147459">
                                            <p:txEl>
                                              <p:pRg st="0" end="0"/>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147459">
                                            <p:txEl>
                                              <p:pRg st="0" end="0"/>
                                            </p:txEl>
                                          </p:spTgt>
                                        </p:tgtEl>
                                        <p:attrNameLst>
                                          <p:attrName>ppt_y</p:attrName>
                                        </p:attrNameLst>
                                      </p:cBhvr>
                                      <p:tavLst>
                                        <p:tav tm="0">
                                          <p:val>
                                            <p:strVal val="1+#ppt_h/2"/>
                                          </p:val>
                                        </p:tav>
                                        <p:tav tm="100000">
                                          <p:val>
                                            <p:strVal val="#ppt_y"/>
                                          </p:val>
                                        </p:tav>
                                      </p:tavLst>
                                    </p:anim>
                                  </p:childTnLst>
                                </p:cTn>
                              </p:par>
                            </p:childTnLst>
                          </p:cTn>
                        </p:par>
                        <p:par>
                          <p:cTn id="37" fill="hold" nodeType="afterGroup">
                            <p:stCondLst>
                              <p:cond delay="1000"/>
                            </p:stCondLst>
                            <p:childTnLst>
                              <p:par>
                                <p:cTn id="38" presetID="2" presetClass="entr" presetSubtype="4" fill="hold" nodeType="afterEffect">
                                  <p:stCondLst>
                                    <p:cond delay="0"/>
                                  </p:stCondLst>
                                  <p:childTnLst>
                                    <p:set>
                                      <p:cBhvr>
                                        <p:cTn id="39" dur="1" fill="hold">
                                          <p:stCondLst>
                                            <p:cond delay="0"/>
                                          </p:stCondLst>
                                        </p:cTn>
                                        <p:tgtEl>
                                          <p:spTgt spid="147459">
                                            <p:txEl>
                                              <p:pRg st="1" end="1"/>
                                            </p:txEl>
                                          </p:spTgt>
                                        </p:tgtEl>
                                        <p:attrNameLst>
                                          <p:attrName>style.visibility</p:attrName>
                                        </p:attrNameLst>
                                      </p:cBhvr>
                                      <p:to>
                                        <p:strVal val="visible"/>
                                      </p:to>
                                    </p:set>
                                    <p:anim calcmode="lin" valueType="num">
                                      <p:cBhvr additive="base">
                                        <p:cTn id="40" dur="1000" fill="hold"/>
                                        <p:tgtEl>
                                          <p:spTgt spid="147459">
                                            <p:txEl>
                                              <p:pRg st="1" end="1"/>
                                            </p:txEl>
                                          </p:spTgt>
                                        </p:tgtEl>
                                        <p:attrNameLst>
                                          <p:attrName>ppt_x</p:attrName>
                                        </p:attrNameLst>
                                      </p:cBhvr>
                                      <p:tavLst>
                                        <p:tav tm="0">
                                          <p:val>
                                            <p:strVal val="#ppt_x"/>
                                          </p:val>
                                        </p:tav>
                                        <p:tav tm="100000">
                                          <p:val>
                                            <p:strVal val="#ppt_x"/>
                                          </p:val>
                                        </p:tav>
                                      </p:tavLst>
                                    </p:anim>
                                    <p:anim calcmode="lin" valueType="num">
                                      <p:cBhvr additive="base">
                                        <p:cTn id="41" dur="1000" fill="hold"/>
                                        <p:tgtEl>
                                          <p:spTgt spid="147459">
                                            <p:txEl>
                                              <p:pRg st="1" end="1"/>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 presetClass="entr" presetSubtype="4" fill="hold" nodeType="afterEffect">
                                  <p:stCondLst>
                                    <p:cond delay="0"/>
                                  </p:stCondLst>
                                  <p:childTnLst>
                                    <p:set>
                                      <p:cBhvr>
                                        <p:cTn id="44" dur="1" fill="hold">
                                          <p:stCondLst>
                                            <p:cond delay="0"/>
                                          </p:stCondLst>
                                        </p:cTn>
                                        <p:tgtEl>
                                          <p:spTgt spid="147459">
                                            <p:txEl>
                                              <p:pRg st="2" end="2"/>
                                            </p:txEl>
                                          </p:spTgt>
                                        </p:tgtEl>
                                        <p:attrNameLst>
                                          <p:attrName>style.visibility</p:attrName>
                                        </p:attrNameLst>
                                      </p:cBhvr>
                                      <p:to>
                                        <p:strVal val="visible"/>
                                      </p:to>
                                    </p:set>
                                    <p:anim calcmode="lin" valueType="num">
                                      <p:cBhvr additive="base">
                                        <p:cTn id="45" dur="1000" fill="hold"/>
                                        <p:tgtEl>
                                          <p:spTgt spid="147459">
                                            <p:txEl>
                                              <p:pRg st="2" end="2"/>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147459">
                                            <p:txEl>
                                              <p:pRg st="2" end="2"/>
                                            </p:txEl>
                                          </p:spTgt>
                                        </p:tgtEl>
                                        <p:attrNameLst>
                                          <p:attrName>ppt_y</p:attrName>
                                        </p:attrNameLst>
                                      </p:cBhvr>
                                      <p:tavLst>
                                        <p:tav tm="0">
                                          <p:val>
                                            <p:strVal val="1+#ppt_h/2"/>
                                          </p:val>
                                        </p:tav>
                                        <p:tav tm="100000">
                                          <p:val>
                                            <p:strVal val="#ppt_y"/>
                                          </p:val>
                                        </p:tav>
                                      </p:tavLst>
                                    </p:anim>
                                  </p:childTnLst>
                                </p:cTn>
                              </p:par>
                            </p:childTnLst>
                          </p:cTn>
                        </p:par>
                        <p:par>
                          <p:cTn id="47" fill="hold">
                            <p:stCondLst>
                              <p:cond delay="3000"/>
                            </p:stCondLst>
                            <p:childTnLst>
                              <p:par>
                                <p:cTn id="48" presetID="2" presetClass="entr" presetSubtype="4" fill="hold" nodeType="afterEffect">
                                  <p:stCondLst>
                                    <p:cond delay="0"/>
                                  </p:stCondLst>
                                  <p:childTnLst>
                                    <p:set>
                                      <p:cBhvr>
                                        <p:cTn id="49" dur="1" fill="hold">
                                          <p:stCondLst>
                                            <p:cond delay="0"/>
                                          </p:stCondLst>
                                        </p:cTn>
                                        <p:tgtEl>
                                          <p:spTgt spid="147459">
                                            <p:txEl>
                                              <p:pRg st="3" end="3"/>
                                            </p:txEl>
                                          </p:spTgt>
                                        </p:tgtEl>
                                        <p:attrNameLst>
                                          <p:attrName>style.visibility</p:attrName>
                                        </p:attrNameLst>
                                      </p:cBhvr>
                                      <p:to>
                                        <p:strVal val="visible"/>
                                      </p:to>
                                    </p:set>
                                    <p:anim calcmode="lin" valueType="num">
                                      <p:cBhvr additive="base">
                                        <p:cTn id="50" dur="1000" fill="hold"/>
                                        <p:tgtEl>
                                          <p:spTgt spid="147459">
                                            <p:txEl>
                                              <p:pRg st="3" end="3"/>
                                            </p:txEl>
                                          </p:spTgt>
                                        </p:tgtEl>
                                        <p:attrNameLst>
                                          <p:attrName>ppt_x</p:attrName>
                                        </p:attrNameLst>
                                      </p:cBhvr>
                                      <p:tavLst>
                                        <p:tav tm="0">
                                          <p:val>
                                            <p:strVal val="#ppt_x"/>
                                          </p:val>
                                        </p:tav>
                                        <p:tav tm="100000">
                                          <p:val>
                                            <p:strVal val="#ppt_x"/>
                                          </p:val>
                                        </p:tav>
                                      </p:tavLst>
                                    </p:anim>
                                    <p:anim calcmode="lin" valueType="num">
                                      <p:cBhvr additive="base">
                                        <p:cTn id="51" dur="1000" fill="hold"/>
                                        <p:tgtEl>
                                          <p:spTgt spid="1474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nodeType="afterGroup">
                            <p:stCondLst>
                              <p:cond delay="0"/>
                            </p:stCondLst>
                            <p:childTnLst>
                              <p:par>
                                <p:cTn id="54" presetID="17" presetClass="entr" presetSubtype="8" fill="hold" grpId="0" nodeType="clickEffect">
                                  <p:stCondLst>
                                    <p:cond delay="0"/>
                                  </p:stCondLst>
                                  <p:childTnLst>
                                    <p:set>
                                      <p:cBhvr>
                                        <p:cTn id="55" dur="1" fill="hold">
                                          <p:stCondLst>
                                            <p:cond delay="0"/>
                                          </p:stCondLst>
                                        </p:cTn>
                                        <p:tgtEl>
                                          <p:spTgt spid="147466">
                                            <p:bg/>
                                          </p:spTgt>
                                        </p:tgtEl>
                                        <p:attrNameLst>
                                          <p:attrName>style.visibility</p:attrName>
                                        </p:attrNameLst>
                                      </p:cBhvr>
                                      <p:to>
                                        <p:strVal val="visible"/>
                                      </p:to>
                                    </p:set>
                                    <p:anim calcmode="lin" valueType="num">
                                      <p:cBhvr>
                                        <p:cTn id="56" dur="1000" fill="hold"/>
                                        <p:tgtEl>
                                          <p:spTgt spid="147466">
                                            <p:bg/>
                                          </p:spTgt>
                                        </p:tgtEl>
                                        <p:attrNameLst>
                                          <p:attrName>ppt_x</p:attrName>
                                        </p:attrNameLst>
                                      </p:cBhvr>
                                      <p:tavLst>
                                        <p:tav tm="0">
                                          <p:val>
                                            <p:strVal val="#ppt_x-#ppt_w/2"/>
                                          </p:val>
                                        </p:tav>
                                        <p:tav tm="100000">
                                          <p:val>
                                            <p:strVal val="#ppt_x"/>
                                          </p:val>
                                        </p:tav>
                                      </p:tavLst>
                                    </p:anim>
                                    <p:anim calcmode="lin" valueType="num">
                                      <p:cBhvr>
                                        <p:cTn id="57" dur="1000" fill="hold"/>
                                        <p:tgtEl>
                                          <p:spTgt spid="147466">
                                            <p:bg/>
                                          </p:spTgt>
                                        </p:tgtEl>
                                        <p:attrNameLst>
                                          <p:attrName>ppt_y</p:attrName>
                                        </p:attrNameLst>
                                      </p:cBhvr>
                                      <p:tavLst>
                                        <p:tav tm="0">
                                          <p:val>
                                            <p:strVal val="#ppt_y"/>
                                          </p:val>
                                        </p:tav>
                                        <p:tav tm="100000">
                                          <p:val>
                                            <p:strVal val="#ppt_y"/>
                                          </p:val>
                                        </p:tav>
                                      </p:tavLst>
                                    </p:anim>
                                    <p:anim calcmode="lin" valueType="num">
                                      <p:cBhvr>
                                        <p:cTn id="58" dur="1000" fill="hold"/>
                                        <p:tgtEl>
                                          <p:spTgt spid="147466">
                                            <p:bg/>
                                          </p:spTgt>
                                        </p:tgtEl>
                                        <p:attrNameLst>
                                          <p:attrName>ppt_w</p:attrName>
                                        </p:attrNameLst>
                                      </p:cBhvr>
                                      <p:tavLst>
                                        <p:tav tm="0">
                                          <p:val>
                                            <p:fltVal val="0"/>
                                          </p:val>
                                        </p:tav>
                                        <p:tav tm="100000">
                                          <p:val>
                                            <p:strVal val="#ppt_w"/>
                                          </p:val>
                                        </p:tav>
                                      </p:tavLst>
                                    </p:anim>
                                    <p:anim calcmode="lin" valueType="num">
                                      <p:cBhvr>
                                        <p:cTn id="59" dur="1000" fill="hold"/>
                                        <p:tgtEl>
                                          <p:spTgt spid="147466">
                                            <p:bg/>
                                          </p:spTgt>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17" presetClass="entr" presetSubtype="8" fill="hold" nodeType="clickEffect">
                                  <p:stCondLst>
                                    <p:cond delay="0"/>
                                  </p:stCondLst>
                                  <p:childTnLst>
                                    <p:set>
                                      <p:cBhvr>
                                        <p:cTn id="63" dur="1" fill="hold">
                                          <p:stCondLst>
                                            <p:cond delay="0"/>
                                          </p:stCondLst>
                                        </p:cTn>
                                        <p:tgtEl>
                                          <p:spTgt spid="147466">
                                            <p:txEl>
                                              <p:pRg st="1" end="1"/>
                                            </p:txEl>
                                          </p:spTgt>
                                        </p:tgtEl>
                                        <p:attrNameLst>
                                          <p:attrName>style.visibility</p:attrName>
                                        </p:attrNameLst>
                                      </p:cBhvr>
                                      <p:to>
                                        <p:strVal val="visible"/>
                                      </p:to>
                                    </p:set>
                                    <p:anim calcmode="lin" valueType="num">
                                      <p:cBhvr>
                                        <p:cTn id="64" dur="1000" fill="hold"/>
                                        <p:tgtEl>
                                          <p:spTgt spid="147466">
                                            <p:txEl>
                                              <p:pRg st="1" end="1"/>
                                            </p:txEl>
                                          </p:spTgt>
                                        </p:tgtEl>
                                        <p:attrNameLst>
                                          <p:attrName>ppt_x</p:attrName>
                                        </p:attrNameLst>
                                      </p:cBhvr>
                                      <p:tavLst>
                                        <p:tav tm="0">
                                          <p:val>
                                            <p:strVal val="#ppt_x-#ppt_w/2"/>
                                          </p:val>
                                        </p:tav>
                                        <p:tav tm="100000">
                                          <p:val>
                                            <p:strVal val="#ppt_x"/>
                                          </p:val>
                                        </p:tav>
                                      </p:tavLst>
                                    </p:anim>
                                    <p:anim calcmode="lin" valueType="num">
                                      <p:cBhvr>
                                        <p:cTn id="65" dur="1000" fill="hold"/>
                                        <p:tgtEl>
                                          <p:spTgt spid="147466">
                                            <p:txEl>
                                              <p:pRg st="1" end="1"/>
                                            </p:txEl>
                                          </p:spTgt>
                                        </p:tgtEl>
                                        <p:attrNameLst>
                                          <p:attrName>ppt_y</p:attrName>
                                        </p:attrNameLst>
                                      </p:cBhvr>
                                      <p:tavLst>
                                        <p:tav tm="0">
                                          <p:val>
                                            <p:strVal val="#ppt_y"/>
                                          </p:val>
                                        </p:tav>
                                        <p:tav tm="100000">
                                          <p:val>
                                            <p:strVal val="#ppt_y"/>
                                          </p:val>
                                        </p:tav>
                                      </p:tavLst>
                                    </p:anim>
                                    <p:anim calcmode="lin" valueType="num">
                                      <p:cBhvr>
                                        <p:cTn id="66" dur="1000" fill="hold"/>
                                        <p:tgtEl>
                                          <p:spTgt spid="147466">
                                            <p:txEl>
                                              <p:pRg st="1" end="1"/>
                                            </p:txEl>
                                          </p:spTgt>
                                        </p:tgtEl>
                                        <p:attrNameLst>
                                          <p:attrName>ppt_w</p:attrName>
                                        </p:attrNameLst>
                                      </p:cBhvr>
                                      <p:tavLst>
                                        <p:tav tm="0">
                                          <p:val>
                                            <p:fltVal val="0"/>
                                          </p:val>
                                        </p:tav>
                                        <p:tav tm="100000">
                                          <p:val>
                                            <p:strVal val="#ppt_w"/>
                                          </p:val>
                                        </p:tav>
                                      </p:tavLst>
                                    </p:anim>
                                    <p:anim calcmode="lin" valueType="num">
                                      <p:cBhvr>
                                        <p:cTn id="67" dur="1000" fill="hold"/>
                                        <p:tgtEl>
                                          <p:spTgt spid="147466">
                                            <p:txEl>
                                              <p:pRg st="1" end="1"/>
                                            </p:txEl>
                                          </p:spTgt>
                                        </p:tgtEl>
                                        <p:attrNameLst>
                                          <p:attrName>ppt_h</p:attrName>
                                        </p:attrNameLst>
                                      </p:cBhvr>
                                      <p:tavLst>
                                        <p:tav tm="0">
                                          <p:val>
                                            <p:strVal val="#ppt_h"/>
                                          </p:val>
                                        </p:tav>
                                        <p:tav tm="100000">
                                          <p:val>
                                            <p:strVal val="#ppt_h"/>
                                          </p:val>
                                        </p:tav>
                                      </p:tavLst>
                                    </p:anim>
                                  </p:childTnLst>
                                </p:cTn>
                              </p:par>
                              <p:par>
                                <p:cTn id="68" presetID="17" presetClass="entr" presetSubtype="8" fill="hold" nodeType="withEffect">
                                  <p:stCondLst>
                                    <p:cond delay="0"/>
                                  </p:stCondLst>
                                  <p:childTnLst>
                                    <p:set>
                                      <p:cBhvr>
                                        <p:cTn id="69" dur="1" fill="hold">
                                          <p:stCondLst>
                                            <p:cond delay="0"/>
                                          </p:stCondLst>
                                        </p:cTn>
                                        <p:tgtEl>
                                          <p:spTgt spid="147466">
                                            <p:txEl>
                                              <p:pRg st="2" end="2"/>
                                            </p:txEl>
                                          </p:spTgt>
                                        </p:tgtEl>
                                        <p:attrNameLst>
                                          <p:attrName>style.visibility</p:attrName>
                                        </p:attrNameLst>
                                      </p:cBhvr>
                                      <p:to>
                                        <p:strVal val="visible"/>
                                      </p:to>
                                    </p:set>
                                    <p:anim calcmode="lin" valueType="num">
                                      <p:cBhvr>
                                        <p:cTn id="70" dur="1000" fill="hold"/>
                                        <p:tgtEl>
                                          <p:spTgt spid="147466">
                                            <p:txEl>
                                              <p:pRg st="2" end="2"/>
                                            </p:txEl>
                                          </p:spTgt>
                                        </p:tgtEl>
                                        <p:attrNameLst>
                                          <p:attrName>ppt_x</p:attrName>
                                        </p:attrNameLst>
                                      </p:cBhvr>
                                      <p:tavLst>
                                        <p:tav tm="0">
                                          <p:val>
                                            <p:strVal val="#ppt_x-#ppt_w/2"/>
                                          </p:val>
                                        </p:tav>
                                        <p:tav tm="100000">
                                          <p:val>
                                            <p:strVal val="#ppt_x"/>
                                          </p:val>
                                        </p:tav>
                                      </p:tavLst>
                                    </p:anim>
                                    <p:anim calcmode="lin" valueType="num">
                                      <p:cBhvr>
                                        <p:cTn id="71" dur="1000" fill="hold"/>
                                        <p:tgtEl>
                                          <p:spTgt spid="147466">
                                            <p:txEl>
                                              <p:pRg st="2" end="2"/>
                                            </p:txEl>
                                          </p:spTgt>
                                        </p:tgtEl>
                                        <p:attrNameLst>
                                          <p:attrName>ppt_y</p:attrName>
                                        </p:attrNameLst>
                                      </p:cBhvr>
                                      <p:tavLst>
                                        <p:tav tm="0">
                                          <p:val>
                                            <p:strVal val="#ppt_y"/>
                                          </p:val>
                                        </p:tav>
                                        <p:tav tm="100000">
                                          <p:val>
                                            <p:strVal val="#ppt_y"/>
                                          </p:val>
                                        </p:tav>
                                      </p:tavLst>
                                    </p:anim>
                                    <p:anim calcmode="lin" valueType="num">
                                      <p:cBhvr>
                                        <p:cTn id="72" dur="1000" fill="hold"/>
                                        <p:tgtEl>
                                          <p:spTgt spid="147466">
                                            <p:txEl>
                                              <p:pRg st="2" end="2"/>
                                            </p:txEl>
                                          </p:spTgt>
                                        </p:tgtEl>
                                        <p:attrNameLst>
                                          <p:attrName>ppt_w</p:attrName>
                                        </p:attrNameLst>
                                      </p:cBhvr>
                                      <p:tavLst>
                                        <p:tav tm="0">
                                          <p:val>
                                            <p:fltVal val="0"/>
                                          </p:val>
                                        </p:tav>
                                        <p:tav tm="100000">
                                          <p:val>
                                            <p:strVal val="#ppt_w"/>
                                          </p:val>
                                        </p:tav>
                                      </p:tavLst>
                                    </p:anim>
                                    <p:anim calcmode="lin" valueType="num">
                                      <p:cBhvr>
                                        <p:cTn id="73" dur="1000" fill="hold"/>
                                        <p:tgtEl>
                                          <p:spTgt spid="14746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17" presetClass="entr" presetSubtype="8" fill="hold" nodeType="clickEffect">
                                  <p:stCondLst>
                                    <p:cond delay="0"/>
                                  </p:stCondLst>
                                  <p:childTnLst>
                                    <p:set>
                                      <p:cBhvr>
                                        <p:cTn id="77" dur="1" fill="hold">
                                          <p:stCondLst>
                                            <p:cond delay="0"/>
                                          </p:stCondLst>
                                        </p:cTn>
                                        <p:tgtEl>
                                          <p:spTgt spid="147466">
                                            <p:txEl>
                                              <p:pRg st="3" end="3"/>
                                            </p:txEl>
                                          </p:spTgt>
                                        </p:tgtEl>
                                        <p:attrNameLst>
                                          <p:attrName>style.visibility</p:attrName>
                                        </p:attrNameLst>
                                      </p:cBhvr>
                                      <p:to>
                                        <p:strVal val="visible"/>
                                      </p:to>
                                    </p:set>
                                    <p:anim calcmode="lin" valueType="num">
                                      <p:cBhvr>
                                        <p:cTn id="78" dur="1000" fill="hold"/>
                                        <p:tgtEl>
                                          <p:spTgt spid="147466">
                                            <p:txEl>
                                              <p:pRg st="3" end="3"/>
                                            </p:txEl>
                                          </p:spTgt>
                                        </p:tgtEl>
                                        <p:attrNameLst>
                                          <p:attrName>ppt_x</p:attrName>
                                        </p:attrNameLst>
                                      </p:cBhvr>
                                      <p:tavLst>
                                        <p:tav tm="0">
                                          <p:val>
                                            <p:strVal val="#ppt_x-#ppt_w/2"/>
                                          </p:val>
                                        </p:tav>
                                        <p:tav tm="100000">
                                          <p:val>
                                            <p:strVal val="#ppt_x"/>
                                          </p:val>
                                        </p:tav>
                                      </p:tavLst>
                                    </p:anim>
                                    <p:anim calcmode="lin" valueType="num">
                                      <p:cBhvr>
                                        <p:cTn id="79" dur="1000" fill="hold"/>
                                        <p:tgtEl>
                                          <p:spTgt spid="147466">
                                            <p:txEl>
                                              <p:pRg st="3" end="3"/>
                                            </p:txEl>
                                          </p:spTgt>
                                        </p:tgtEl>
                                        <p:attrNameLst>
                                          <p:attrName>ppt_y</p:attrName>
                                        </p:attrNameLst>
                                      </p:cBhvr>
                                      <p:tavLst>
                                        <p:tav tm="0">
                                          <p:val>
                                            <p:strVal val="#ppt_y"/>
                                          </p:val>
                                        </p:tav>
                                        <p:tav tm="100000">
                                          <p:val>
                                            <p:strVal val="#ppt_y"/>
                                          </p:val>
                                        </p:tav>
                                      </p:tavLst>
                                    </p:anim>
                                    <p:anim calcmode="lin" valueType="num">
                                      <p:cBhvr>
                                        <p:cTn id="80" dur="1000" fill="hold"/>
                                        <p:tgtEl>
                                          <p:spTgt spid="147466">
                                            <p:txEl>
                                              <p:pRg st="3" end="3"/>
                                            </p:txEl>
                                          </p:spTgt>
                                        </p:tgtEl>
                                        <p:attrNameLst>
                                          <p:attrName>ppt_w</p:attrName>
                                        </p:attrNameLst>
                                      </p:cBhvr>
                                      <p:tavLst>
                                        <p:tav tm="0">
                                          <p:val>
                                            <p:fltVal val="0"/>
                                          </p:val>
                                        </p:tav>
                                        <p:tav tm="100000">
                                          <p:val>
                                            <p:strVal val="#ppt_w"/>
                                          </p:val>
                                        </p:tav>
                                      </p:tavLst>
                                    </p:anim>
                                    <p:anim calcmode="lin" valueType="num">
                                      <p:cBhvr>
                                        <p:cTn id="81" dur="1000" fill="hold"/>
                                        <p:tgtEl>
                                          <p:spTgt spid="147466">
                                            <p:txEl>
                                              <p:pRg st="3" end="3"/>
                                            </p:txEl>
                                          </p:spTgt>
                                        </p:tgtEl>
                                        <p:attrNameLst>
                                          <p:attrName>ppt_h</p:attrName>
                                        </p:attrNameLst>
                                      </p:cBhvr>
                                      <p:tavLst>
                                        <p:tav tm="0">
                                          <p:val>
                                            <p:strVal val="#ppt_h"/>
                                          </p:val>
                                        </p:tav>
                                        <p:tav tm="100000">
                                          <p:val>
                                            <p:strVal val="#ppt_h"/>
                                          </p:val>
                                        </p:tav>
                                      </p:tavLst>
                                    </p:anim>
                                  </p:childTnLst>
                                </p:cTn>
                              </p:par>
                              <p:par>
                                <p:cTn id="82" presetID="17" presetClass="entr" presetSubtype="8" fill="hold" nodeType="withEffect">
                                  <p:stCondLst>
                                    <p:cond delay="0"/>
                                  </p:stCondLst>
                                  <p:childTnLst>
                                    <p:set>
                                      <p:cBhvr>
                                        <p:cTn id="83" dur="1" fill="hold">
                                          <p:stCondLst>
                                            <p:cond delay="0"/>
                                          </p:stCondLst>
                                        </p:cTn>
                                        <p:tgtEl>
                                          <p:spTgt spid="147466">
                                            <p:txEl>
                                              <p:pRg st="4" end="4"/>
                                            </p:txEl>
                                          </p:spTgt>
                                        </p:tgtEl>
                                        <p:attrNameLst>
                                          <p:attrName>style.visibility</p:attrName>
                                        </p:attrNameLst>
                                      </p:cBhvr>
                                      <p:to>
                                        <p:strVal val="visible"/>
                                      </p:to>
                                    </p:set>
                                    <p:anim calcmode="lin" valueType="num">
                                      <p:cBhvr>
                                        <p:cTn id="84" dur="1000" fill="hold"/>
                                        <p:tgtEl>
                                          <p:spTgt spid="147466">
                                            <p:txEl>
                                              <p:pRg st="4" end="4"/>
                                            </p:txEl>
                                          </p:spTgt>
                                        </p:tgtEl>
                                        <p:attrNameLst>
                                          <p:attrName>ppt_x</p:attrName>
                                        </p:attrNameLst>
                                      </p:cBhvr>
                                      <p:tavLst>
                                        <p:tav tm="0">
                                          <p:val>
                                            <p:strVal val="#ppt_x-#ppt_w/2"/>
                                          </p:val>
                                        </p:tav>
                                        <p:tav tm="100000">
                                          <p:val>
                                            <p:strVal val="#ppt_x"/>
                                          </p:val>
                                        </p:tav>
                                      </p:tavLst>
                                    </p:anim>
                                    <p:anim calcmode="lin" valueType="num">
                                      <p:cBhvr>
                                        <p:cTn id="85" dur="1000" fill="hold"/>
                                        <p:tgtEl>
                                          <p:spTgt spid="147466">
                                            <p:txEl>
                                              <p:pRg st="4" end="4"/>
                                            </p:txEl>
                                          </p:spTgt>
                                        </p:tgtEl>
                                        <p:attrNameLst>
                                          <p:attrName>ppt_y</p:attrName>
                                        </p:attrNameLst>
                                      </p:cBhvr>
                                      <p:tavLst>
                                        <p:tav tm="0">
                                          <p:val>
                                            <p:strVal val="#ppt_y"/>
                                          </p:val>
                                        </p:tav>
                                        <p:tav tm="100000">
                                          <p:val>
                                            <p:strVal val="#ppt_y"/>
                                          </p:val>
                                        </p:tav>
                                      </p:tavLst>
                                    </p:anim>
                                    <p:anim calcmode="lin" valueType="num">
                                      <p:cBhvr>
                                        <p:cTn id="86" dur="1000" fill="hold"/>
                                        <p:tgtEl>
                                          <p:spTgt spid="147466">
                                            <p:txEl>
                                              <p:pRg st="4" end="4"/>
                                            </p:txEl>
                                          </p:spTgt>
                                        </p:tgtEl>
                                        <p:attrNameLst>
                                          <p:attrName>ppt_w</p:attrName>
                                        </p:attrNameLst>
                                      </p:cBhvr>
                                      <p:tavLst>
                                        <p:tav tm="0">
                                          <p:val>
                                            <p:fltVal val="0"/>
                                          </p:val>
                                        </p:tav>
                                        <p:tav tm="100000">
                                          <p:val>
                                            <p:strVal val="#ppt_w"/>
                                          </p:val>
                                        </p:tav>
                                      </p:tavLst>
                                    </p:anim>
                                    <p:anim calcmode="lin" valueType="num">
                                      <p:cBhvr>
                                        <p:cTn id="87" dur="1000" fill="hold"/>
                                        <p:tgtEl>
                                          <p:spTgt spid="147466">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6" grpId="0" build="allAtOnce" animBg="1"/>
      <p:bldP spid="147468" grpId="0" animBg="1"/>
      <p:bldP spid="147475" grpId="0" autoUpdateAnimBg="0"/>
      <p:bldP spid="3" grpId="0" animBg="1"/>
      <p:bldP spid="22"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a:xfrm>
            <a:off x="755650" y="4221163"/>
            <a:ext cx="7632700" cy="1755775"/>
          </a:xfrm>
        </p:spPr>
        <p:txBody>
          <a:bodyPr/>
          <a:lstStyle/>
          <a:p>
            <a:pPr eaLnBrk="1" hangingPunct="1"/>
            <a:r>
              <a:rPr lang="zh-CN" altLang="en-US" sz="2200" dirty="0" smtClean="0">
                <a:solidFill>
                  <a:srgbClr val="000099"/>
                </a:solidFill>
                <a:latin typeface="宋体" pitchFamily="2" charset="-122"/>
              </a:rPr>
              <a:t>层次模型是满足如下两个条件的集合：</a:t>
            </a:r>
            <a:endParaRPr lang="zh-CN" altLang="en-US" sz="2200" dirty="0" smtClean="0">
              <a:solidFill>
                <a:srgbClr val="000099"/>
              </a:solidFill>
              <a:latin typeface="黑体" pitchFamily="49" charset="-122"/>
            </a:endParaRPr>
          </a:p>
          <a:p>
            <a:pPr lvl="1" eaLnBrk="1" hangingPunct="1">
              <a:buFontTx/>
              <a:buNone/>
            </a:pPr>
            <a:r>
              <a:rPr lang="zh-CN" altLang="en-US" sz="2200" dirty="0" smtClean="0">
                <a:latin typeface="宋体" pitchFamily="2" charset="-122"/>
              </a:rPr>
              <a:t> </a:t>
            </a:r>
            <a:r>
              <a:rPr lang="en-US" altLang="zh-CN" sz="2200" dirty="0" smtClean="0">
                <a:solidFill>
                  <a:srgbClr val="CC3300"/>
                </a:solidFill>
                <a:latin typeface="宋体" pitchFamily="2" charset="-122"/>
              </a:rPr>
              <a:t>1.</a:t>
            </a:r>
            <a:r>
              <a:rPr lang="zh-CN" altLang="en-US" sz="2200" dirty="0">
                <a:solidFill>
                  <a:srgbClr val="CC3300"/>
                </a:solidFill>
                <a:latin typeface="宋体" pitchFamily="2" charset="-122"/>
              </a:rPr>
              <a:t>网状数据模型允许有多个节点无双亲</a:t>
            </a:r>
            <a:r>
              <a:rPr lang="zh-CN" altLang="en-US" sz="2200" dirty="0" smtClean="0">
                <a:solidFill>
                  <a:srgbClr val="CC3300"/>
                </a:solidFill>
                <a:latin typeface="宋体" pitchFamily="2" charset="-122"/>
              </a:rPr>
              <a:t>，</a:t>
            </a:r>
            <a:endParaRPr lang="en-US" altLang="zh-CN" sz="2200" dirty="0" smtClean="0">
              <a:solidFill>
                <a:srgbClr val="CC3300"/>
              </a:solidFill>
              <a:latin typeface="宋体" pitchFamily="2" charset="-122"/>
            </a:endParaRPr>
          </a:p>
          <a:p>
            <a:pPr lvl="1" eaLnBrk="1" hangingPunct="1">
              <a:buFontTx/>
              <a:buNone/>
            </a:pPr>
            <a:r>
              <a:rPr lang="en-US" altLang="zh-CN" sz="2200" dirty="0" smtClean="0">
                <a:solidFill>
                  <a:srgbClr val="CC3300"/>
                </a:solidFill>
                <a:latin typeface="宋体" pitchFamily="2" charset="-122"/>
              </a:rPr>
              <a:t> 2.</a:t>
            </a:r>
            <a:r>
              <a:rPr lang="zh-CN" altLang="en-US" sz="2200" dirty="0" smtClean="0">
                <a:solidFill>
                  <a:srgbClr val="CC3300"/>
                </a:solidFill>
                <a:latin typeface="宋体" pitchFamily="2" charset="-122"/>
              </a:rPr>
              <a:t>允许</a:t>
            </a:r>
            <a:r>
              <a:rPr lang="zh-CN" altLang="en-US" sz="2200" dirty="0">
                <a:solidFill>
                  <a:srgbClr val="CC3300"/>
                </a:solidFill>
                <a:latin typeface="宋体" pitchFamily="2" charset="-122"/>
              </a:rPr>
              <a:t>每个节点有多个</a:t>
            </a:r>
            <a:r>
              <a:rPr lang="zh-CN" altLang="en-US" sz="2200" dirty="0" smtClean="0">
                <a:solidFill>
                  <a:srgbClr val="CC3300"/>
                </a:solidFill>
                <a:latin typeface="宋体" pitchFamily="2" charset="-122"/>
              </a:rPr>
              <a:t>双亲。</a:t>
            </a:r>
            <a:endParaRPr lang="zh-CN" altLang="en-US" sz="2200" dirty="0" smtClean="0">
              <a:solidFill>
                <a:srgbClr val="000099"/>
              </a:solidFill>
              <a:latin typeface="黑体" pitchFamily="49" charset="-122"/>
            </a:endParaRPr>
          </a:p>
        </p:txBody>
      </p:sp>
      <p:sp>
        <p:nvSpPr>
          <p:cNvPr id="147468" name="Rectangle 12"/>
          <p:cNvSpPr>
            <a:spLocks noChangeArrowheads="1"/>
          </p:cNvSpPr>
          <p:nvPr/>
        </p:nvSpPr>
        <p:spPr bwMode="auto">
          <a:xfrm>
            <a:off x="827088" y="1268413"/>
            <a:ext cx="503238" cy="244792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82562" tIns="46038" rIns="182562" bIns="46038" anchor="ctr"/>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algn="ctr">
              <a:lnSpc>
                <a:spcPct val="100000"/>
              </a:lnSpc>
              <a:spcBef>
                <a:spcPct val="0"/>
              </a:spcBef>
              <a:buClrTx/>
              <a:buSzTx/>
              <a:buFontTx/>
              <a:buNone/>
            </a:pPr>
            <a:r>
              <a:rPr kumimoji="0" lang="zh-CN" altLang="en-US" sz="2400" dirty="0" smtClean="0">
                <a:solidFill>
                  <a:srgbClr val="CC0066"/>
                </a:solidFill>
                <a:latin typeface="Arial" pitchFamily="34" charset="0"/>
              </a:rPr>
              <a:t>图</a:t>
            </a:r>
            <a:endParaRPr kumimoji="0" lang="en-US" altLang="zh-CN" sz="2400" dirty="0" smtClean="0">
              <a:solidFill>
                <a:srgbClr val="CC0066"/>
              </a:solidFill>
              <a:latin typeface="Arial" pitchFamily="34" charset="0"/>
            </a:endParaRPr>
          </a:p>
          <a:p>
            <a:pPr algn="ctr">
              <a:lnSpc>
                <a:spcPct val="100000"/>
              </a:lnSpc>
              <a:spcBef>
                <a:spcPct val="0"/>
              </a:spcBef>
              <a:buClrTx/>
              <a:buSzTx/>
              <a:buFontTx/>
              <a:buNone/>
            </a:pPr>
            <a:r>
              <a:rPr kumimoji="0" lang="zh-CN" altLang="en-US" sz="2400" dirty="0" smtClean="0">
                <a:solidFill>
                  <a:srgbClr val="CC0066"/>
                </a:solidFill>
                <a:latin typeface="Arial" pitchFamily="34" charset="0"/>
              </a:rPr>
              <a:t>结</a:t>
            </a:r>
            <a:endParaRPr kumimoji="0" lang="en-US" altLang="zh-CN" sz="2400" dirty="0" smtClean="0">
              <a:solidFill>
                <a:srgbClr val="CC0066"/>
              </a:solidFill>
              <a:latin typeface="Arial" pitchFamily="34" charset="0"/>
            </a:endParaRPr>
          </a:p>
          <a:p>
            <a:pPr algn="ctr">
              <a:lnSpc>
                <a:spcPct val="100000"/>
              </a:lnSpc>
              <a:spcBef>
                <a:spcPct val="0"/>
              </a:spcBef>
              <a:buClrTx/>
              <a:buSzTx/>
              <a:buFontTx/>
              <a:buNone/>
            </a:pPr>
            <a:r>
              <a:rPr kumimoji="0" lang="zh-CN" altLang="en-US" sz="2400" dirty="0" smtClean="0">
                <a:solidFill>
                  <a:srgbClr val="CC0066"/>
                </a:solidFill>
                <a:latin typeface="Arial" pitchFamily="34" charset="0"/>
              </a:rPr>
              <a:t>构</a:t>
            </a:r>
            <a:endParaRPr kumimoji="0" lang="en-US" altLang="zh-CN" sz="2400" dirty="0" smtClean="0">
              <a:solidFill>
                <a:srgbClr val="CC0066"/>
              </a:solidFill>
              <a:latin typeface="Arial" pitchFamily="34" charset="0"/>
            </a:endParaRPr>
          </a:p>
          <a:p>
            <a:pPr algn="ctr">
              <a:lnSpc>
                <a:spcPct val="100000"/>
              </a:lnSpc>
              <a:spcBef>
                <a:spcPct val="0"/>
              </a:spcBef>
              <a:buClrTx/>
              <a:buSzTx/>
              <a:buFontTx/>
              <a:buNone/>
            </a:pPr>
            <a:r>
              <a:rPr kumimoji="0" lang="zh-CN" altLang="en-US" sz="2400" dirty="0" smtClean="0">
                <a:solidFill>
                  <a:srgbClr val="CC0066"/>
                </a:solidFill>
                <a:latin typeface="Arial" pitchFamily="34" charset="0"/>
              </a:rPr>
              <a:t>模</a:t>
            </a:r>
            <a:endParaRPr kumimoji="0" lang="en-US" altLang="zh-CN" sz="2400" dirty="0" smtClean="0">
              <a:solidFill>
                <a:srgbClr val="CC0066"/>
              </a:solidFill>
              <a:latin typeface="Arial" pitchFamily="34" charset="0"/>
            </a:endParaRPr>
          </a:p>
          <a:p>
            <a:pPr algn="ctr">
              <a:lnSpc>
                <a:spcPct val="100000"/>
              </a:lnSpc>
              <a:spcBef>
                <a:spcPct val="0"/>
              </a:spcBef>
              <a:buClrTx/>
              <a:buSzTx/>
              <a:buFontTx/>
              <a:buNone/>
            </a:pPr>
            <a:r>
              <a:rPr kumimoji="0" lang="zh-CN" altLang="en-US" sz="2400" dirty="0" smtClean="0">
                <a:solidFill>
                  <a:srgbClr val="CC0066"/>
                </a:solidFill>
                <a:latin typeface="Arial" pitchFamily="34" charset="0"/>
              </a:rPr>
              <a:t>型</a:t>
            </a:r>
            <a:endParaRPr kumimoji="0" lang="zh-CN" altLang="en-US" sz="2400" dirty="0">
              <a:solidFill>
                <a:srgbClr val="CC0066"/>
              </a:solidFill>
              <a:latin typeface="Arial" pitchFamily="34" charset="0"/>
            </a:endParaRPr>
          </a:p>
        </p:txBody>
      </p:sp>
      <p:sp>
        <p:nvSpPr>
          <p:cNvPr id="147475" name="Rectangle 19"/>
          <p:cNvSpPr>
            <a:spLocks noGrp="1" noChangeArrowheads="1"/>
          </p:cNvSpPr>
          <p:nvPr>
            <p:ph type="title"/>
          </p:nvPr>
        </p:nvSpPr>
        <p:spPr>
          <a:xfrm>
            <a:off x="395288" y="333375"/>
            <a:ext cx="7699375" cy="863600"/>
          </a:xfrm>
        </p:spPr>
        <p:txBody>
          <a:bodyPr/>
          <a:lstStyle/>
          <a:p>
            <a:pPr eaLnBrk="1" hangingPunct="1">
              <a:defRPr/>
            </a:pPr>
            <a:r>
              <a:rPr lang="en-US" altLang="zh-CN" sz="2400" dirty="0">
                <a:latin typeface="微软雅黑" panose="020B0503020204020204" pitchFamily="34" charset="-122"/>
                <a:ea typeface="微软雅黑" panose="020B0503020204020204" pitchFamily="34" charset="-122"/>
              </a:rPr>
              <a:t>2</a:t>
            </a:r>
            <a:r>
              <a:rPr lang="en-US" altLang="zh-CN" sz="2400" b="1" dirty="0" smtClean="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网状</a:t>
            </a:r>
            <a:r>
              <a:rPr lang="zh-CN" altLang="en-US" sz="2400" b="1" dirty="0" smtClean="0">
                <a:latin typeface="微软雅黑" panose="020B0503020204020204" pitchFamily="34" charset="-122"/>
                <a:ea typeface="微软雅黑" panose="020B0503020204020204" pitchFamily="34" charset="-122"/>
              </a:rPr>
              <a:t>数据模型</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0321" y="1268413"/>
            <a:ext cx="5791048" cy="243203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06738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147475"/>
                                        </p:tgtEl>
                                        <p:attrNameLst>
                                          <p:attrName>style.visibility</p:attrName>
                                        </p:attrNameLst>
                                      </p:cBhvr>
                                      <p:to>
                                        <p:strVal val="visible"/>
                                      </p:to>
                                    </p:set>
                                    <p:animEffect transition="in" filter="blinds(vertical)">
                                      <p:cBhvr>
                                        <p:cTn id="7" dur="500"/>
                                        <p:tgtEl>
                                          <p:spTgt spid="1474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7468"/>
                                        </p:tgtEl>
                                        <p:attrNameLst>
                                          <p:attrName>style.visibility</p:attrName>
                                        </p:attrNameLst>
                                      </p:cBhvr>
                                      <p:to>
                                        <p:strVal val="visible"/>
                                      </p:to>
                                    </p:set>
                                    <p:animEffect transition="in" filter="fade">
                                      <p:cBhvr>
                                        <p:cTn id="12" dur="500"/>
                                        <p:tgtEl>
                                          <p:spTgt spid="14746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7459">
                                            <p:txEl>
                                              <p:pRg st="0" end="0"/>
                                            </p:txEl>
                                          </p:spTgt>
                                        </p:tgtEl>
                                        <p:attrNameLst>
                                          <p:attrName>style.visibility</p:attrName>
                                        </p:attrNameLst>
                                      </p:cBhvr>
                                      <p:to>
                                        <p:strVal val="visible"/>
                                      </p:to>
                                    </p:set>
                                    <p:anim calcmode="lin" valueType="num">
                                      <p:cBhvr additive="base">
                                        <p:cTn id="17" dur="1000" fill="hold"/>
                                        <p:tgtEl>
                                          <p:spTgt spid="147459">
                                            <p:txEl>
                                              <p:pRg st="0" end="0"/>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147459">
                                            <p:txEl>
                                              <p:pRg st="0" end="0"/>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000"/>
                            </p:stCondLst>
                            <p:childTnLst>
                              <p:par>
                                <p:cTn id="20" presetID="2" presetClass="entr" presetSubtype="4" fill="hold" nodeType="afterEffect">
                                  <p:stCondLst>
                                    <p:cond delay="0"/>
                                  </p:stCondLst>
                                  <p:childTnLst>
                                    <p:set>
                                      <p:cBhvr>
                                        <p:cTn id="21" dur="1" fill="hold">
                                          <p:stCondLst>
                                            <p:cond delay="0"/>
                                          </p:stCondLst>
                                        </p:cTn>
                                        <p:tgtEl>
                                          <p:spTgt spid="147459">
                                            <p:txEl>
                                              <p:pRg st="1" end="1"/>
                                            </p:txEl>
                                          </p:spTgt>
                                        </p:tgtEl>
                                        <p:attrNameLst>
                                          <p:attrName>style.visibility</p:attrName>
                                        </p:attrNameLst>
                                      </p:cBhvr>
                                      <p:to>
                                        <p:strVal val="visible"/>
                                      </p:to>
                                    </p:set>
                                    <p:anim calcmode="lin" valueType="num">
                                      <p:cBhvr additive="base">
                                        <p:cTn id="22" dur="1000" fill="hold"/>
                                        <p:tgtEl>
                                          <p:spTgt spid="147459">
                                            <p:txEl>
                                              <p:pRg st="1" end="1"/>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147459">
                                            <p:txEl>
                                              <p:pRg st="1" end="1"/>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147459">
                                            <p:txEl>
                                              <p:pRg st="2" end="2"/>
                                            </p:txEl>
                                          </p:spTgt>
                                        </p:tgtEl>
                                        <p:attrNameLst>
                                          <p:attrName>style.visibility</p:attrName>
                                        </p:attrNameLst>
                                      </p:cBhvr>
                                      <p:to>
                                        <p:strVal val="visible"/>
                                      </p:to>
                                    </p:set>
                                    <p:anim calcmode="lin" valueType="num">
                                      <p:cBhvr additive="base">
                                        <p:cTn id="27" dur="1000" fill="hold"/>
                                        <p:tgtEl>
                                          <p:spTgt spid="147459">
                                            <p:txEl>
                                              <p:pRg st="2" end="2"/>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474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8" grpId="0" animBg="1"/>
      <p:bldP spid="14747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489215" y="541766"/>
            <a:ext cx="7704138" cy="863600"/>
          </a:xfrm>
        </p:spPr>
        <p:txBody>
          <a:bodyPr/>
          <a:lstStyle/>
          <a:p>
            <a:pPr eaLnBrk="1" hangingPunct="1">
              <a:defRPr/>
            </a:pPr>
            <a:r>
              <a:rPr lang="en-US" altLang="zh-CN" sz="2400" b="1" dirty="0" smtClean="0">
                <a:latin typeface="微软雅黑" panose="020B0503020204020204" pitchFamily="34" charset="-122"/>
                <a:ea typeface="微软雅黑" panose="020B0503020204020204" pitchFamily="34" charset="-122"/>
              </a:rPr>
              <a:t>3.</a:t>
            </a:r>
            <a:r>
              <a:rPr lang="zh-CN" altLang="en-US" sz="2400" b="1" dirty="0" smtClean="0">
                <a:latin typeface="微软雅黑" panose="020B0503020204020204" pitchFamily="34" charset="-122"/>
                <a:ea typeface="微软雅黑" panose="020B0503020204020204" pitchFamily="34" charset="-122"/>
              </a:rPr>
              <a:t>关系模型</a:t>
            </a:r>
          </a:p>
        </p:txBody>
      </p:sp>
      <p:graphicFrame>
        <p:nvGraphicFramePr>
          <p:cNvPr id="152060" name="Group 508"/>
          <p:cNvGraphicFramePr>
            <a:graphicFrameLocks noGrp="1"/>
          </p:cNvGraphicFramePr>
          <p:nvPr>
            <p:extLst>
              <p:ext uri="{D42A27DB-BD31-4B8C-83A1-F6EECF244321}">
                <p14:modId xmlns:p14="http://schemas.microsoft.com/office/powerpoint/2010/main" val="2943210203"/>
              </p:ext>
            </p:extLst>
          </p:nvPr>
        </p:nvGraphicFramePr>
        <p:xfrm>
          <a:off x="1917046" y="1733597"/>
          <a:ext cx="5843503" cy="1936752"/>
        </p:xfrm>
        <a:graphic>
          <a:graphicData uri="http://schemas.openxmlformats.org/drawingml/2006/table">
            <a:tbl>
              <a:tblPr/>
              <a:tblGrid>
                <a:gridCol w="1233487"/>
                <a:gridCol w="1357313"/>
                <a:gridCol w="1000125"/>
                <a:gridCol w="857250"/>
                <a:gridCol w="1395328"/>
              </a:tblGrid>
              <a:tr h="436563">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200" b="1" i="0" u="none" strike="noStrike" cap="none" normalizeH="0" baseline="0" dirty="0" smtClean="0">
                          <a:ln>
                            <a:noFill/>
                          </a:ln>
                          <a:solidFill>
                            <a:schemeClr val="tx1"/>
                          </a:solidFill>
                          <a:effectLst/>
                          <a:latin typeface="Times New Roman" pitchFamily="18" charset="0"/>
                          <a:ea typeface="宋体" pitchFamily="2" charset="-122"/>
                        </a:rPr>
                        <a:t>学号</a:t>
                      </a:r>
                    </a:p>
                  </a:txBody>
                  <a:tcPr anchor="ctr" anchorCtr="1" horzOverflow="overflow">
                    <a:lnL w="3810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3810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200" b="1" i="0" u="none" strike="noStrike" cap="none" normalizeH="0" baseline="0" smtClean="0">
                          <a:ln>
                            <a:noFill/>
                          </a:ln>
                          <a:solidFill>
                            <a:schemeClr val="tx1"/>
                          </a:solidFill>
                          <a:effectLst/>
                          <a:latin typeface="Times New Roman" pitchFamily="18" charset="0"/>
                          <a:ea typeface="宋体" pitchFamily="2" charset="-122"/>
                        </a:rPr>
                        <a:t>姓名</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3810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200" b="1" i="0" u="none" strike="noStrike" cap="none" normalizeH="0" baseline="0" dirty="0" smtClean="0">
                          <a:ln>
                            <a:noFill/>
                          </a:ln>
                          <a:solidFill>
                            <a:schemeClr val="tx1"/>
                          </a:solidFill>
                          <a:effectLst/>
                          <a:latin typeface="Times New Roman" pitchFamily="18" charset="0"/>
                          <a:ea typeface="宋体" pitchFamily="2" charset="-122"/>
                        </a:rPr>
                        <a:t>性别</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3810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200" b="1" i="0" u="none" strike="noStrike" cap="none" normalizeH="0" baseline="0" smtClean="0">
                          <a:ln>
                            <a:noFill/>
                          </a:ln>
                          <a:solidFill>
                            <a:schemeClr val="tx1"/>
                          </a:solidFill>
                          <a:effectLst/>
                          <a:latin typeface="Times New Roman" pitchFamily="18" charset="0"/>
                          <a:ea typeface="宋体" pitchFamily="2" charset="-122"/>
                        </a:rPr>
                        <a:t>年龄</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3810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200" b="1" i="0" u="none" strike="noStrike" cap="none" normalizeH="0" baseline="0" smtClean="0">
                          <a:ln>
                            <a:noFill/>
                          </a:ln>
                          <a:solidFill>
                            <a:schemeClr val="tx1"/>
                          </a:solidFill>
                          <a:effectLst/>
                          <a:latin typeface="Times New Roman" pitchFamily="18" charset="0"/>
                          <a:ea typeface="宋体" pitchFamily="2" charset="-122"/>
                        </a:rPr>
                        <a:t>班级</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3810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r>
              <a:tr h="500063">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rPr>
                        <a:t>20180101</a:t>
                      </a:r>
                    </a:p>
                  </a:txBody>
                  <a:tcPr anchor="ctr" anchorCtr="1" horzOverflow="overflow">
                    <a:lnL w="3810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王刚</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男</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rPr>
                        <a:t>20</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网络工程</a:t>
                      </a:r>
                      <a:endPar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endParaRP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sm" len="sm"/>
                      <a:tailEnd type="none" w="sm" len="sm"/>
                    </a:lnB>
                    <a:lnTlToBr>
                      <a:noFill/>
                    </a:lnTlToBr>
                    <a:lnBlToTr>
                      <a:noFill/>
                    </a:lnBlToTr>
                    <a:blipFill dpi="0" rotWithShape="0">
                      <a:blip r:embed="rId3"/>
                      <a:srcRect/>
                      <a:tile tx="0" ty="0" sx="100000" sy="100000" flip="none" algn="tl"/>
                    </a:blipFill>
                  </a:tcPr>
                </a:tc>
              </a:tr>
              <a:tr h="500063">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rPr>
                        <a:t>20180201</a:t>
                      </a:r>
                    </a:p>
                  </a:txBody>
                  <a:tcPr anchor="ctr" anchorCtr="1" horzOverflow="overflow">
                    <a:lnL w="3810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李红</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女</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rPr>
                        <a:t>20</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英语</a:t>
                      </a:r>
                      <a:endPar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endParaRP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sm" len="sm"/>
                      <a:tailEnd type="none" w="sm" len="sm"/>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r h="500063">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rPr>
                        <a:t>20180301</a:t>
                      </a:r>
                    </a:p>
                  </a:txBody>
                  <a:tcPr anchor="ctr" anchorCtr="1" horzOverflow="overflow">
                    <a:lnL w="3810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med" len="med"/>
                      <a:tailEnd type="none" w="med" len="med"/>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刘鑫</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med" len="med"/>
                      <a:tailEnd type="none" w="med" len="med"/>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男</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med" len="med"/>
                      <a:tailEnd type="none" w="med" len="med"/>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rPr>
                        <a:t>20</a:t>
                      </a: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med" len="med"/>
                      <a:tailEnd type="none" w="med" len="med"/>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lvl1pPr eaLnBrk="0" hangingPunct="0">
                        <a:lnSpc>
                          <a:spcPct val="90000"/>
                        </a:lnSpc>
                        <a:buClr>
                          <a:schemeClr val="tx2"/>
                        </a:buClr>
                        <a:buSzPct val="75000"/>
                        <a:buFont typeface="Wingdings" pitchFamily="2" charset="2"/>
                        <a:defRPr kumimoji="1" sz="2800" b="1">
                          <a:solidFill>
                            <a:schemeClr val="tx1"/>
                          </a:solidFill>
                          <a:latin typeface="Times New Roman" pitchFamily="18" charset="0"/>
                          <a:ea typeface="宋体" pitchFamily="2" charset="-122"/>
                        </a:defRPr>
                      </a:lvl1pPr>
                      <a:lvl2pPr marL="742950" indent="-285750" eaLnBrk="0" hangingPunct="0">
                        <a:buClr>
                          <a:schemeClr val="tx1"/>
                        </a:buClr>
                        <a:defRPr kumimoji="1" sz="24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defRPr kumimoji="1" sz="2000" b="1">
                          <a:solidFill>
                            <a:schemeClr val="tx1"/>
                          </a:solidFill>
                          <a:latin typeface="Times New Roman" pitchFamily="18" charset="0"/>
                          <a:ea typeface="宋体" pitchFamily="2" charset="-122"/>
                        </a:defRPr>
                      </a:lvl3pPr>
                      <a:lvl4pPr marL="1600200" indent="-228600" eaLnBrk="0" hangingPunct="0">
                        <a:buClr>
                          <a:schemeClr val="tx1"/>
                        </a:buClr>
                        <a:defRPr kumimoji="1" b="1">
                          <a:solidFill>
                            <a:schemeClr val="tx1"/>
                          </a:solidFill>
                          <a:latin typeface="Times New Roman" pitchFamily="18" charset="0"/>
                          <a:ea typeface="宋体" pitchFamily="2" charset="-122"/>
                        </a:defRPr>
                      </a:lvl4pPr>
                      <a:lvl5pPr marL="2057400" indent="-228600" eaLnBrk="0" hangingPunct="0">
                        <a:buClr>
                          <a:schemeClr val="accent1"/>
                        </a:buClr>
                        <a:defRPr kumimoji="1"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defRPr kumimoji="1" b="1">
                          <a:solidFill>
                            <a:schemeClr val="tx1"/>
                          </a:solidFill>
                          <a:latin typeface="Times New Roman" pitchFamily="18" charset="0"/>
                          <a:ea typeface="宋体"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rPr>
                        <a:t>应用数学</a:t>
                      </a:r>
                      <a:endPar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endParaRPr>
                    </a:p>
                  </a:txBody>
                  <a:tcPr anchor="ctr" anchorCtr="1" horzOverflow="overflow">
                    <a:lnL w="19050" cap="flat" cmpd="sng" algn="ctr">
                      <a:solidFill>
                        <a:srgbClr val="003399"/>
                      </a:solidFill>
                      <a:prstDash val="solid"/>
                      <a:round/>
                      <a:headEnd type="none" w="sm" len="sm"/>
                      <a:tailEnd type="none" w="sm" len="sm"/>
                    </a:lnL>
                    <a:lnR w="19050" cap="flat" cmpd="sng" algn="ctr">
                      <a:solidFill>
                        <a:srgbClr val="003399"/>
                      </a:solidFill>
                      <a:prstDash val="solid"/>
                      <a:round/>
                      <a:headEnd type="none" w="sm" len="sm"/>
                      <a:tailEnd type="none" w="sm" len="sm"/>
                    </a:lnR>
                    <a:lnT w="19050" cap="flat" cmpd="sng" algn="ctr">
                      <a:solidFill>
                        <a:srgbClr val="003399"/>
                      </a:solidFill>
                      <a:prstDash val="solid"/>
                      <a:round/>
                      <a:headEnd type="none" w="med" len="med"/>
                      <a:tailEnd type="none" w="med" len="med"/>
                    </a:lnT>
                    <a:lnB w="19050" cap="flat" cmpd="sng" algn="ctr">
                      <a:solidFill>
                        <a:srgbClr val="003399"/>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bl>
          </a:graphicData>
        </a:graphic>
      </p:graphicFrame>
      <p:grpSp>
        <p:nvGrpSpPr>
          <p:cNvPr id="2" name="Group 62"/>
          <p:cNvGrpSpPr>
            <a:grpSpLocks/>
          </p:cNvGrpSpPr>
          <p:nvPr/>
        </p:nvGrpSpPr>
        <p:grpSpPr bwMode="auto">
          <a:xfrm>
            <a:off x="118104" y="2228600"/>
            <a:ext cx="1782781" cy="1357313"/>
            <a:chOff x="346" y="1728"/>
            <a:chExt cx="852" cy="1392"/>
          </a:xfrm>
        </p:grpSpPr>
        <p:sp>
          <p:nvSpPr>
            <p:cNvPr id="28738" name="AutoShape 58"/>
            <p:cNvSpPr>
              <a:spLocks/>
            </p:cNvSpPr>
            <p:nvPr/>
          </p:nvSpPr>
          <p:spPr bwMode="auto">
            <a:xfrm>
              <a:off x="983" y="1728"/>
              <a:ext cx="215" cy="1392"/>
            </a:xfrm>
            <a:prstGeom prst="leftBrace">
              <a:avLst>
                <a:gd name="adj1" fmla="val 40278"/>
                <a:gd name="adj2" fmla="val 50505"/>
              </a:avLst>
            </a:prstGeom>
            <a:noFill/>
            <a:ln w="38100">
              <a:solidFill>
                <a:srgbClr val="FF6600"/>
              </a:solidFill>
              <a:round/>
              <a:headEnd/>
              <a:tailEnd/>
            </a:ln>
            <a:extLst>
              <a:ext uri="{909E8E84-426E-40DD-AFC4-6F175D3DCCD1}">
                <a14:hiddenFill xmlns:a14="http://schemas.microsoft.com/office/drawing/2010/main">
                  <a:solidFill>
                    <a:srgbClr val="FFFFFF"/>
                  </a:solidFill>
                </a14:hiddenFill>
              </a:ext>
            </a:extLst>
          </p:spPr>
          <p:txBody>
            <a:bodyPr wrap="none" lIns="182562" tIns="46038" rIns="182562" bIns="46038" anchor="ctr"/>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eaLnBrk="1" hangingPunct="1">
                <a:lnSpc>
                  <a:spcPct val="100000"/>
                </a:lnSpc>
                <a:buClrTx/>
                <a:buSzTx/>
                <a:buFontTx/>
                <a:buChar char="•"/>
              </a:pPr>
              <a:endParaRPr lang="zh-CN" altLang="en-US" sz="2400"/>
            </a:p>
          </p:txBody>
        </p:sp>
        <p:sp>
          <p:nvSpPr>
            <p:cNvPr id="28739" name="Rectangle 61"/>
            <p:cNvSpPr>
              <a:spLocks noChangeArrowheads="1"/>
            </p:cNvSpPr>
            <p:nvPr/>
          </p:nvSpPr>
          <p:spPr bwMode="auto">
            <a:xfrm>
              <a:off x="346" y="2208"/>
              <a:ext cx="637" cy="432"/>
            </a:xfrm>
            <a:prstGeom prst="rect">
              <a:avLst/>
            </a:prstGeom>
            <a:noFill/>
            <a:ln w="25400">
              <a:noFill/>
              <a:miter lim="800000"/>
              <a:headEnd/>
              <a:tailEnd/>
            </a:ln>
          </p:spPr>
          <p:txBody>
            <a:bodyPr wrap="none" lIns="182562" tIns="46038" rIns="182562" bIns="46038" anchor="ctr"/>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algn="ctr" eaLnBrk="1" hangingPunct="1">
                <a:lnSpc>
                  <a:spcPct val="80000"/>
                </a:lnSpc>
                <a:buFont typeface="华文行楷" pitchFamily="2" charset="-122"/>
                <a:buNone/>
              </a:pPr>
              <a:r>
                <a:rPr lang="zh-CN" altLang="en-US" sz="2000" dirty="0" smtClean="0">
                  <a:latin typeface="Wingdings" pitchFamily="2" charset="2"/>
                </a:rPr>
                <a:t>记录或元祖</a:t>
              </a:r>
              <a:endParaRPr lang="zh-CN" altLang="en-US" sz="2000" dirty="0">
                <a:latin typeface="Wingdings" pitchFamily="2" charset="2"/>
              </a:endParaRPr>
            </a:p>
          </p:txBody>
        </p:sp>
      </p:grpSp>
      <p:sp>
        <p:nvSpPr>
          <p:cNvPr id="151699" name="AutoShape 147">
            <a:hlinkClick r:id="rId4" action="ppaction://hlinkpres?slideindex=20&amp;slidetitle=关系模型"/>
          </p:cNvPr>
          <p:cNvSpPr>
            <a:spLocks noChangeArrowheads="1"/>
          </p:cNvSpPr>
          <p:nvPr/>
        </p:nvSpPr>
        <p:spPr bwMode="auto">
          <a:xfrm>
            <a:off x="5041771" y="2400313"/>
            <a:ext cx="1584325" cy="793750"/>
          </a:xfrm>
          <a:prstGeom prst="cloudCallout">
            <a:avLst>
              <a:gd name="adj1" fmla="val 82968"/>
              <a:gd name="adj2" fmla="val 116199"/>
            </a:avLst>
          </a:prstGeom>
          <a:solidFill>
            <a:schemeClr val="accent1"/>
          </a:solidFill>
          <a:ln w="9525">
            <a:solidFill>
              <a:schemeClr val="tx1"/>
            </a:solidFill>
            <a:round/>
            <a:headEnd/>
            <a:tailEnd/>
          </a:ln>
        </p:spPr>
        <p:txBody>
          <a:bodyPr lIns="182562" tIns="46038" rIns="182562" bIns="46038"/>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algn="ctr">
              <a:lnSpc>
                <a:spcPct val="100000"/>
              </a:lnSpc>
              <a:spcBef>
                <a:spcPct val="0"/>
              </a:spcBef>
              <a:buClrTx/>
              <a:buSzTx/>
              <a:buFontTx/>
              <a:buNone/>
            </a:pPr>
            <a:r>
              <a:rPr kumimoji="0" lang="zh-CN" altLang="en-US" sz="2400">
                <a:solidFill>
                  <a:schemeClr val="hlink"/>
                </a:solidFill>
                <a:latin typeface="Arial" pitchFamily="34" charset="0"/>
              </a:rPr>
              <a:t>关系</a:t>
            </a:r>
          </a:p>
        </p:txBody>
      </p:sp>
      <p:sp>
        <p:nvSpPr>
          <p:cNvPr id="20" name="Rectangle 3"/>
          <p:cNvSpPr txBox="1">
            <a:spLocks noChangeArrowheads="1"/>
          </p:cNvSpPr>
          <p:nvPr/>
        </p:nvSpPr>
        <p:spPr bwMode="auto">
          <a:xfrm>
            <a:off x="1103183" y="4191000"/>
            <a:ext cx="6973926" cy="2005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pPr>
            <a:r>
              <a:rPr lang="zh-CN" altLang="en-US" sz="2400" dirty="0" smtClean="0">
                <a:solidFill>
                  <a:srgbClr val="000099"/>
                </a:solidFill>
                <a:latin typeface="微软雅黑" panose="020B0503020204020204" pitchFamily="34" charset="-122"/>
                <a:ea typeface="微软雅黑" panose="020B0503020204020204" pitchFamily="34" charset="-122"/>
              </a:rPr>
              <a:t>关系数据模型是简单的二维表结构</a:t>
            </a:r>
            <a:endParaRPr lang="en-US" altLang="zh-CN" sz="2400" dirty="0" smtClean="0">
              <a:solidFill>
                <a:srgbClr val="000099"/>
              </a:solidFill>
              <a:latin typeface="微软雅黑" panose="020B0503020204020204" pitchFamily="34" charset="-122"/>
              <a:ea typeface="微软雅黑" panose="020B0503020204020204" pitchFamily="34" charset="-122"/>
            </a:endParaRPr>
          </a:p>
          <a:p>
            <a:pPr>
              <a:buFontTx/>
            </a:pPr>
            <a:r>
              <a:rPr lang="zh-CN" altLang="en-US" sz="2400" dirty="0" smtClean="0">
                <a:solidFill>
                  <a:srgbClr val="000099"/>
                </a:solidFill>
                <a:latin typeface="微软雅黑" panose="020B0503020204020204" pitchFamily="34" charset="-122"/>
                <a:ea typeface="微软雅黑" panose="020B0503020204020204" pitchFamily="34" charset="-122"/>
              </a:rPr>
              <a:t>每个二维表称作一个关系，表头（所有列标题）称为关系的结构，表体（内容）称为关系的值。</a:t>
            </a:r>
            <a:endParaRPr lang="en-US" altLang="zh-CN" sz="2400" dirty="0" smtClean="0">
              <a:solidFill>
                <a:srgbClr val="000099"/>
              </a:solidFill>
              <a:latin typeface="微软雅黑" panose="020B0503020204020204" pitchFamily="34" charset="-122"/>
              <a:ea typeface="微软雅黑" panose="020B0503020204020204" pitchFamily="34" charset="-122"/>
            </a:endParaRPr>
          </a:p>
          <a:p>
            <a:pPr>
              <a:buFontTx/>
            </a:pPr>
            <a:r>
              <a:rPr lang="zh-CN" altLang="en-US" sz="2400" dirty="0" smtClean="0">
                <a:solidFill>
                  <a:srgbClr val="000099"/>
                </a:solidFill>
                <a:latin typeface="微软雅黑" panose="020B0503020204020204" pitchFamily="34" charset="-122"/>
                <a:ea typeface="微软雅黑" panose="020B0503020204020204" pitchFamily="34" charset="-122"/>
              </a:rPr>
              <a:t>每一行数据称作一个元组，每一列数据称作一个属性。</a:t>
            </a:r>
            <a:endParaRPr lang="zh-CN" altLang="en-US" sz="2400" dirty="0">
              <a:solidFill>
                <a:srgbClr val="000099"/>
              </a:solidFill>
              <a:latin typeface="微软雅黑" panose="020B0503020204020204" pitchFamily="34" charset="-122"/>
              <a:ea typeface="微软雅黑" panose="020B0503020204020204" pitchFamily="34" charset="-122"/>
            </a:endParaRPr>
          </a:p>
        </p:txBody>
      </p:sp>
      <p:sp>
        <p:nvSpPr>
          <p:cNvPr id="5" name="矩形 4"/>
          <p:cNvSpPr/>
          <p:nvPr/>
        </p:nvSpPr>
        <p:spPr>
          <a:xfrm>
            <a:off x="2893720" y="3801180"/>
            <a:ext cx="3403496" cy="369332"/>
          </a:xfrm>
          <a:prstGeom prst="rect">
            <a:avLst/>
          </a:prstGeom>
        </p:spPr>
        <p:txBody>
          <a:bodyPr wrap="none">
            <a:spAutoFit/>
          </a:bodyPr>
          <a:lstStyle/>
          <a:p>
            <a:r>
              <a:rPr lang="zh-CN" altLang="en-US" dirty="0"/>
              <a:t>图 </a:t>
            </a:r>
            <a:r>
              <a:rPr lang="en-US" altLang="zh-CN" dirty="0"/>
              <a:t>5-5  “</a:t>
            </a:r>
            <a:r>
              <a:rPr lang="zh-CN" altLang="en-US" dirty="0"/>
              <a:t>学生信息”关系数据模型</a:t>
            </a:r>
          </a:p>
        </p:txBody>
      </p:sp>
      <p:sp>
        <p:nvSpPr>
          <p:cNvPr id="3" name="右大括号 2"/>
          <p:cNvSpPr/>
          <p:nvPr/>
        </p:nvSpPr>
        <p:spPr bwMode="auto">
          <a:xfrm rot="16200000">
            <a:off x="4699985" y="-1000185"/>
            <a:ext cx="306716" cy="4923569"/>
          </a:xfrm>
          <a:prstGeom prst="rightBrace">
            <a:avLst/>
          </a:prstGeom>
          <a:solidFill>
            <a:schemeClr val="accent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ndParaRPr>
          </a:p>
        </p:txBody>
      </p:sp>
      <p:sp>
        <p:nvSpPr>
          <p:cNvPr id="6" name="TextBox 5"/>
          <p:cNvSpPr txBox="1"/>
          <p:nvPr/>
        </p:nvSpPr>
        <p:spPr>
          <a:xfrm>
            <a:off x="4038614" y="914466"/>
            <a:ext cx="1795319" cy="646331"/>
          </a:xfrm>
          <a:prstGeom prst="rect">
            <a:avLst/>
          </a:prstGeom>
          <a:noFill/>
        </p:spPr>
        <p:txBody>
          <a:bodyPr wrap="square" rtlCol="0">
            <a:spAutoFit/>
          </a:bodyPr>
          <a:lstStyle/>
          <a:p>
            <a:r>
              <a:rPr lang="zh-CN" altLang="en-US" b="1" dirty="0"/>
              <a:t>属性或字段名</a:t>
            </a:r>
          </a:p>
          <a:p>
            <a:endParaRPr lang="zh-CN" altLang="en-US" dirty="0"/>
          </a:p>
        </p:txBody>
      </p:sp>
    </p:spTree>
    <p:extLst>
      <p:ext uri="{BB962C8B-B14F-4D97-AF65-F5344CB8AC3E}">
        <p14:creationId xmlns:p14="http://schemas.microsoft.com/office/powerpoint/2010/main" val="36290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7" presetClass="entr" presetSubtype="10" fill="hold" nodeType="afterEffect">
                                  <p:stCondLst>
                                    <p:cond delay="0"/>
                                  </p:stCondLst>
                                  <p:childTnLst>
                                    <p:set>
                                      <p:cBhvr>
                                        <p:cTn id="6" dur="1" fill="hold">
                                          <p:stCondLst>
                                            <p:cond delay="0"/>
                                          </p:stCondLst>
                                        </p:cTn>
                                        <p:tgtEl>
                                          <p:spTgt spid="152060"/>
                                        </p:tgtEl>
                                        <p:attrNameLst>
                                          <p:attrName>style.visibility</p:attrName>
                                        </p:attrNameLst>
                                      </p:cBhvr>
                                      <p:to>
                                        <p:strVal val="visible"/>
                                      </p:to>
                                    </p:set>
                                    <p:anim calcmode="lin" valueType="num">
                                      <p:cBhvr>
                                        <p:cTn id="7" dur="500" fill="hold"/>
                                        <p:tgtEl>
                                          <p:spTgt spid="152060"/>
                                        </p:tgtEl>
                                        <p:attrNameLst>
                                          <p:attrName>ppt_w</p:attrName>
                                        </p:attrNameLst>
                                      </p:cBhvr>
                                      <p:tavLst>
                                        <p:tav tm="0">
                                          <p:val>
                                            <p:fltVal val="0"/>
                                          </p:val>
                                        </p:tav>
                                        <p:tav tm="100000">
                                          <p:val>
                                            <p:strVal val="#ppt_w"/>
                                          </p:val>
                                        </p:tav>
                                      </p:tavLst>
                                    </p:anim>
                                    <p:anim calcmode="lin" valueType="num">
                                      <p:cBhvr>
                                        <p:cTn id="8" dur="500" fill="hold"/>
                                        <p:tgtEl>
                                          <p:spTgt spid="15206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5" fill="hold" grpId="0" nodeType="clickEffect">
                                  <p:stCondLst>
                                    <p:cond delay="0"/>
                                  </p:stCondLst>
                                  <p:childTnLst>
                                    <p:set>
                                      <p:cBhvr>
                                        <p:cTn id="25" dur="1" fill="hold">
                                          <p:stCondLst>
                                            <p:cond delay="0"/>
                                          </p:stCondLst>
                                        </p:cTn>
                                        <p:tgtEl>
                                          <p:spTgt spid="151699"/>
                                        </p:tgtEl>
                                        <p:attrNameLst>
                                          <p:attrName>style.visibility</p:attrName>
                                        </p:attrNameLst>
                                      </p:cBhvr>
                                      <p:to>
                                        <p:strVal val="visible"/>
                                      </p:to>
                                    </p:set>
                                    <p:animEffect transition="in" filter="checkerboard(down)">
                                      <p:cBhvr>
                                        <p:cTn id="26" dur="500"/>
                                        <p:tgtEl>
                                          <p:spTgt spid="15169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0">
                                            <p:txEl>
                                              <p:pRg st="0" end="0"/>
                                            </p:txEl>
                                          </p:spTgt>
                                        </p:tgtEl>
                                        <p:attrNameLst>
                                          <p:attrName>style.visibility</p:attrName>
                                        </p:attrNameLst>
                                      </p:cBhvr>
                                      <p:to>
                                        <p:strVal val="visible"/>
                                      </p:to>
                                    </p:set>
                                    <p:animEffect transition="in" filter="barn(inVertical)">
                                      <p:cBhvr>
                                        <p:cTn id="31" dur="500"/>
                                        <p:tgtEl>
                                          <p:spTgt spid="2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0">
                                            <p:txEl>
                                              <p:pRg st="1" end="1"/>
                                            </p:txEl>
                                          </p:spTgt>
                                        </p:tgtEl>
                                        <p:attrNameLst>
                                          <p:attrName>style.visibility</p:attrName>
                                        </p:attrNameLst>
                                      </p:cBhvr>
                                      <p:to>
                                        <p:strVal val="visible"/>
                                      </p:to>
                                    </p:set>
                                    <p:animEffect transition="in" filter="barn(inVertical)">
                                      <p:cBhvr>
                                        <p:cTn id="36" dur="500"/>
                                        <p:tgtEl>
                                          <p:spTgt spid="20">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0">
                                            <p:txEl>
                                              <p:pRg st="2" end="2"/>
                                            </p:txEl>
                                          </p:spTgt>
                                        </p:tgtEl>
                                        <p:attrNameLst>
                                          <p:attrName>style.visibility</p:attrName>
                                        </p:attrNameLst>
                                      </p:cBhvr>
                                      <p:to>
                                        <p:strVal val="visible"/>
                                      </p:to>
                                    </p:set>
                                    <p:animEffect transition="in" filter="barn(inVertical)">
                                      <p:cBhvr>
                                        <p:cTn id="4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699" grpId="0" animBg="1" autoUpdateAnimBg="0"/>
      <p:bldP spid="3"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857250" y="285750"/>
            <a:ext cx="6983413" cy="935038"/>
          </a:xfrm>
        </p:spPr>
        <p:txBody>
          <a:bodyPr/>
          <a:lstStyle/>
          <a:p>
            <a:pPr eaLnBrk="1" hangingPunct="1">
              <a:defRPr/>
            </a:pPr>
            <a:r>
              <a:rPr lang="zh-CN" altLang="en-US" sz="2400" b="1" dirty="0" smtClean="0">
                <a:latin typeface="微软雅黑" panose="020B0503020204020204" pitchFamily="34" charset="-122"/>
                <a:ea typeface="微软雅黑" panose="020B0503020204020204" pitchFamily="34" charset="-122"/>
              </a:rPr>
              <a:t>关系的基本运算</a:t>
            </a:r>
          </a:p>
        </p:txBody>
      </p:sp>
      <p:sp>
        <p:nvSpPr>
          <p:cNvPr id="264195" name="Rectangle 3"/>
          <p:cNvSpPr>
            <a:spLocks noGrp="1" noChangeArrowheads="1"/>
          </p:cNvSpPr>
          <p:nvPr>
            <p:ph type="body" idx="1"/>
          </p:nvPr>
        </p:nvSpPr>
        <p:spPr>
          <a:xfrm>
            <a:off x="642938" y="1219259"/>
            <a:ext cx="7772400" cy="4821180"/>
          </a:xfrm>
        </p:spPr>
        <p:txBody>
          <a:bodyPr/>
          <a:lstStyle/>
          <a:p>
            <a:pPr eaLnBrk="1" hangingPunct="1"/>
            <a:r>
              <a:rPr lang="zh-CN" altLang="en-US" sz="2400" dirty="0" smtClean="0">
                <a:solidFill>
                  <a:srgbClr val="000099"/>
                </a:solidFill>
                <a:latin typeface="微软雅黑" panose="020B0503020204020204" pitchFamily="34" charset="-122"/>
                <a:ea typeface="微软雅黑" panose="020B0503020204020204" pitchFamily="34" charset="-122"/>
              </a:rPr>
              <a:t>关系的基本运算包括</a:t>
            </a:r>
            <a:r>
              <a:rPr lang="zh-CN" altLang="en-US" sz="2400" dirty="0" smtClean="0">
                <a:solidFill>
                  <a:srgbClr val="CC0066"/>
                </a:solidFill>
                <a:latin typeface="微软雅黑" panose="020B0503020204020204" pitchFamily="34" charset="-122"/>
                <a:ea typeface="微软雅黑" panose="020B0503020204020204" pitchFamily="34" charset="-122"/>
              </a:rPr>
              <a:t>选择、投影和连接</a:t>
            </a:r>
            <a:r>
              <a:rPr lang="zh-CN" altLang="en-US" sz="2400" dirty="0" smtClean="0">
                <a:solidFill>
                  <a:srgbClr val="000099"/>
                </a:solidFill>
                <a:latin typeface="微软雅黑" panose="020B0503020204020204" pitchFamily="34" charset="-122"/>
                <a:ea typeface="微软雅黑" panose="020B0503020204020204" pitchFamily="34" charset="-122"/>
              </a:rPr>
              <a:t>三种。</a:t>
            </a:r>
          </a:p>
          <a:p>
            <a:pPr eaLnBrk="1" hangingPunct="1"/>
            <a:r>
              <a:rPr lang="zh-CN" altLang="en-US" sz="2400" dirty="0" smtClean="0">
                <a:solidFill>
                  <a:srgbClr val="FF0066"/>
                </a:solidFill>
                <a:latin typeface="微软雅黑" panose="020B0503020204020204" pitchFamily="34" charset="-122"/>
                <a:ea typeface="微软雅黑" panose="020B0503020204020204" pitchFamily="34" charset="-122"/>
              </a:rPr>
              <a:t>选择：</a:t>
            </a:r>
            <a:r>
              <a:rPr lang="zh-CN" altLang="en-US" sz="2400" dirty="0">
                <a:solidFill>
                  <a:srgbClr val="000099"/>
                </a:solidFill>
                <a:latin typeface="微软雅黑" panose="020B0503020204020204" pitchFamily="34" charset="-122"/>
                <a:ea typeface="微软雅黑" panose="020B0503020204020204" pitchFamily="34" charset="-122"/>
              </a:rPr>
              <a:t>从指定的关系中选择满足给定条件的元组组成新的关系。</a:t>
            </a:r>
            <a:endParaRPr lang="zh-CN" altLang="en-US" sz="2400" dirty="0" smtClean="0">
              <a:latin typeface="微软雅黑" panose="020B0503020204020204" pitchFamily="34" charset="-122"/>
              <a:ea typeface="微软雅黑" panose="020B0503020204020204" pitchFamily="34" charset="-122"/>
            </a:endParaRPr>
          </a:p>
          <a:p>
            <a:pPr eaLnBrk="1" hangingPunct="1"/>
            <a:endParaRPr lang="zh-CN" altLang="en-US" sz="2400" dirty="0" smtClean="0">
              <a:latin typeface="微软雅黑" panose="020B0503020204020204" pitchFamily="34" charset="-122"/>
              <a:ea typeface="微软雅黑" panose="020B0503020204020204" pitchFamily="34" charset="-122"/>
            </a:endParaRPr>
          </a:p>
          <a:p>
            <a:pPr eaLnBrk="1" hangingPunct="1"/>
            <a:endParaRPr lang="zh-CN" altLang="en-US" sz="2400" dirty="0" smtClean="0">
              <a:latin typeface="微软雅黑" panose="020B0503020204020204" pitchFamily="34" charset="-122"/>
              <a:ea typeface="微软雅黑" panose="020B0503020204020204" pitchFamily="34" charset="-122"/>
            </a:endParaRPr>
          </a:p>
          <a:p>
            <a:pPr eaLnBrk="1" hangingPunct="1"/>
            <a:endParaRPr lang="zh-CN" altLang="en-US" sz="2400" dirty="0" smtClean="0">
              <a:latin typeface="微软雅黑" panose="020B0503020204020204" pitchFamily="34" charset="-122"/>
              <a:ea typeface="微软雅黑" panose="020B0503020204020204" pitchFamily="34" charset="-122"/>
            </a:endParaRPr>
          </a:p>
          <a:p>
            <a:pPr marL="0" indent="0" algn="ctr" eaLnBrk="1" hangingPunct="1">
              <a:buNone/>
            </a:pPr>
            <a:r>
              <a:rPr lang="zh-CN" altLang="en-US" sz="1400" dirty="0" smtClean="0">
                <a:solidFill>
                  <a:srgbClr val="000099"/>
                </a:solidFill>
                <a:latin typeface="微软雅黑" panose="020B0503020204020204" pitchFamily="34" charset="-122"/>
                <a:ea typeface="微软雅黑" panose="020B0503020204020204" pitchFamily="34" charset="-122"/>
              </a:rPr>
              <a:t>  图</a:t>
            </a:r>
            <a:r>
              <a:rPr lang="en-US" altLang="zh-CN" sz="1400" dirty="0" smtClean="0">
                <a:solidFill>
                  <a:srgbClr val="000099"/>
                </a:solidFill>
                <a:latin typeface="微软雅黑" panose="020B0503020204020204" pitchFamily="34" charset="-122"/>
                <a:ea typeface="微软雅黑" panose="020B0503020204020204" pitchFamily="34" charset="-122"/>
              </a:rPr>
              <a:t>5-7  </a:t>
            </a:r>
            <a:r>
              <a:rPr lang="zh-CN" altLang="en-US" sz="1400" dirty="0" smtClean="0">
                <a:solidFill>
                  <a:srgbClr val="000099"/>
                </a:solidFill>
                <a:latin typeface="微软雅黑" panose="020B0503020204020204" pitchFamily="34" charset="-122"/>
                <a:ea typeface="微软雅黑" panose="020B0503020204020204" pitchFamily="34" charset="-122"/>
              </a:rPr>
              <a:t>选择运算</a:t>
            </a:r>
          </a:p>
          <a:p>
            <a:pPr eaLnBrk="1" hangingPunct="1"/>
            <a:r>
              <a:rPr lang="zh-CN" altLang="en-US" sz="2400" dirty="0" smtClean="0">
                <a:solidFill>
                  <a:srgbClr val="FF0066"/>
                </a:solidFill>
                <a:latin typeface="微软雅黑" panose="020B0503020204020204" pitchFamily="34" charset="-122"/>
                <a:ea typeface="微软雅黑" panose="020B0503020204020204" pitchFamily="34" charset="-122"/>
              </a:rPr>
              <a:t>投影</a:t>
            </a:r>
            <a:r>
              <a:rPr lang="zh-CN" altLang="en-US" sz="2400" dirty="0">
                <a:solidFill>
                  <a:srgbClr val="FF0066"/>
                </a:solidFill>
                <a:latin typeface="微软雅黑" panose="020B0503020204020204" pitchFamily="34" charset="-122"/>
                <a:ea typeface="微软雅黑" panose="020B0503020204020204" pitchFamily="34" charset="-122"/>
              </a:rPr>
              <a:t>：</a:t>
            </a:r>
            <a:r>
              <a:rPr lang="zh-CN" altLang="en-US" sz="2400" dirty="0">
                <a:solidFill>
                  <a:srgbClr val="000099"/>
                </a:solidFill>
                <a:latin typeface="微软雅黑" panose="020B0503020204020204" pitchFamily="34" charset="-122"/>
                <a:ea typeface="微软雅黑" panose="020B0503020204020204" pitchFamily="34" charset="-122"/>
              </a:rPr>
              <a:t>从指定关系的属性集合中选取若干个属性组成新的</a:t>
            </a:r>
            <a:r>
              <a:rPr lang="zh-CN" altLang="en-US" sz="2400" dirty="0" smtClean="0">
                <a:solidFill>
                  <a:srgbClr val="000099"/>
                </a:solidFill>
                <a:latin typeface="微软雅黑" panose="020B0503020204020204" pitchFamily="34" charset="-122"/>
                <a:ea typeface="微软雅黑" panose="020B0503020204020204" pitchFamily="34" charset="-122"/>
              </a:rPr>
              <a:t>关系 。</a:t>
            </a:r>
            <a:endParaRPr lang="en-US" altLang="zh-CN" sz="2400" dirty="0" smtClean="0">
              <a:solidFill>
                <a:srgbClr val="000099"/>
              </a:solidFill>
              <a:latin typeface="微软雅黑" panose="020B0503020204020204" pitchFamily="34" charset="-122"/>
              <a:ea typeface="微软雅黑" panose="020B0503020204020204" pitchFamily="34" charset="-122"/>
            </a:endParaRPr>
          </a:p>
          <a:p>
            <a:pPr eaLnBrk="1" hangingPunct="1"/>
            <a:endParaRPr lang="zh-CN" altLang="en-US" sz="2400" dirty="0" smtClean="0">
              <a:solidFill>
                <a:srgbClr val="000099"/>
              </a:solidFill>
              <a:latin typeface="微软雅黑" panose="020B0503020204020204" pitchFamily="34" charset="-122"/>
              <a:ea typeface="微软雅黑" panose="020B0503020204020204" pitchFamily="34" charset="-122"/>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457" y="2590823"/>
            <a:ext cx="7000525" cy="11429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457" y="4800564"/>
            <a:ext cx="7000525" cy="1272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矩形 1"/>
          <p:cNvSpPr/>
          <p:nvPr/>
        </p:nvSpPr>
        <p:spPr>
          <a:xfrm>
            <a:off x="4070563" y="6011666"/>
            <a:ext cx="1476686" cy="307777"/>
          </a:xfrm>
          <a:prstGeom prst="rect">
            <a:avLst/>
          </a:prstGeom>
        </p:spPr>
        <p:txBody>
          <a:bodyPr wrap="none">
            <a:spAutoFit/>
          </a:bodyPr>
          <a:lstStyle/>
          <a:p>
            <a:pPr algn="ctr">
              <a:spcBef>
                <a:spcPct val="20000"/>
              </a:spcBef>
            </a:pPr>
            <a:r>
              <a:rPr lang="zh-CN" altLang="en-US" sz="1400" dirty="0">
                <a:solidFill>
                  <a:srgbClr val="000099"/>
                </a:solidFill>
                <a:latin typeface="微软雅黑" panose="020B0503020204020204" pitchFamily="34" charset="-122"/>
                <a:ea typeface="微软雅黑" panose="020B0503020204020204" pitchFamily="34" charset="-122"/>
              </a:rPr>
              <a:t>图</a:t>
            </a:r>
            <a:r>
              <a:rPr lang="en-US" altLang="zh-CN" sz="1400" dirty="0">
                <a:solidFill>
                  <a:srgbClr val="000099"/>
                </a:solidFill>
                <a:latin typeface="微软雅黑" panose="020B0503020204020204" pitchFamily="34" charset="-122"/>
                <a:ea typeface="微软雅黑" panose="020B0503020204020204" pitchFamily="34" charset="-122"/>
              </a:rPr>
              <a:t>5-8  </a:t>
            </a:r>
            <a:r>
              <a:rPr lang="zh-CN" altLang="en-US" sz="1400" dirty="0">
                <a:solidFill>
                  <a:srgbClr val="000099"/>
                </a:solidFill>
                <a:latin typeface="微软雅黑" panose="020B0503020204020204" pitchFamily="34" charset="-122"/>
                <a:ea typeface="微软雅黑" panose="020B0503020204020204" pitchFamily="34" charset="-122"/>
              </a:rPr>
              <a:t>投影运算</a:t>
            </a:r>
          </a:p>
        </p:txBody>
      </p:sp>
    </p:spTree>
    <p:extLst>
      <p:ext uri="{BB962C8B-B14F-4D97-AF65-F5344CB8AC3E}">
        <p14:creationId xmlns:p14="http://schemas.microsoft.com/office/powerpoint/2010/main" val="3969089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4195">
                                            <p:txEl>
                                              <p:pRg st="0" end="0"/>
                                            </p:txEl>
                                          </p:spTgt>
                                        </p:tgtEl>
                                        <p:attrNameLst>
                                          <p:attrName>style.visibility</p:attrName>
                                        </p:attrNameLst>
                                      </p:cBhvr>
                                      <p:to>
                                        <p:strVal val="visible"/>
                                      </p:to>
                                    </p:set>
                                    <p:animEffect transition="in" filter="wipe(left)">
                                      <p:cBhvr>
                                        <p:cTn id="7" dur="500"/>
                                        <p:tgtEl>
                                          <p:spTgt spid="264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4195">
                                            <p:txEl>
                                              <p:pRg st="1" end="1"/>
                                            </p:txEl>
                                          </p:spTgt>
                                        </p:tgtEl>
                                        <p:attrNameLst>
                                          <p:attrName>style.visibility</p:attrName>
                                        </p:attrNameLst>
                                      </p:cBhvr>
                                      <p:to>
                                        <p:strVal val="visible"/>
                                      </p:to>
                                    </p:set>
                                    <p:animEffect transition="in" filter="wipe(left)">
                                      <p:cBhvr>
                                        <p:cTn id="12" dur="500"/>
                                        <p:tgtEl>
                                          <p:spTgt spid="264195">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098"/>
                                        </p:tgtEl>
                                        <p:attrNameLst>
                                          <p:attrName>style.visibility</p:attrName>
                                        </p:attrNameLst>
                                      </p:cBhvr>
                                      <p:to>
                                        <p:strVal val="visible"/>
                                      </p:to>
                                    </p:set>
                                    <p:animEffect transition="in" filter="wipe(down)">
                                      <p:cBhvr>
                                        <p:cTn id="15" dur="500"/>
                                        <p:tgtEl>
                                          <p:spTgt spid="4098"/>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64195">
                                            <p:txEl>
                                              <p:pRg st="5" end="5"/>
                                            </p:txEl>
                                          </p:spTgt>
                                        </p:tgtEl>
                                        <p:attrNameLst>
                                          <p:attrName>style.visibility</p:attrName>
                                        </p:attrNameLst>
                                      </p:cBhvr>
                                      <p:to>
                                        <p:strVal val="visible"/>
                                      </p:to>
                                    </p:set>
                                    <p:animEffect transition="in" filter="wipe(left)">
                                      <p:cBhvr>
                                        <p:cTn id="18" dur="500"/>
                                        <p:tgtEl>
                                          <p:spTgt spid="264195">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64195">
                                            <p:txEl>
                                              <p:pRg st="6" end="6"/>
                                            </p:txEl>
                                          </p:spTgt>
                                        </p:tgtEl>
                                        <p:attrNameLst>
                                          <p:attrName>style.visibility</p:attrName>
                                        </p:attrNameLst>
                                      </p:cBhvr>
                                      <p:to>
                                        <p:strVal val="visible"/>
                                      </p:to>
                                    </p:set>
                                    <p:animEffect transition="in" filter="wipe(left)">
                                      <p:cBhvr>
                                        <p:cTn id="23" dur="500"/>
                                        <p:tgtEl>
                                          <p:spTgt spid="264195">
                                            <p:txEl>
                                              <p:pRg st="6" end="6"/>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4099"/>
                                        </p:tgtEl>
                                        <p:attrNameLst>
                                          <p:attrName>style.visibility</p:attrName>
                                        </p:attrNameLst>
                                      </p:cBhvr>
                                      <p:to>
                                        <p:strVal val="visible"/>
                                      </p:to>
                                    </p:set>
                                    <p:animEffect transition="in" filter="wipe(left)">
                                      <p:cBhvr>
                                        <p:cTn id="26" dur="500"/>
                                        <p:tgtEl>
                                          <p:spTgt spid="4099"/>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left)">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5" grpId="0" uiExpand="1" build="p"/>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half" idx="1"/>
          </p:nvPr>
        </p:nvSpPr>
        <p:spPr>
          <a:xfrm>
            <a:off x="533506" y="1066862"/>
            <a:ext cx="7619908" cy="914376"/>
          </a:xfrm>
        </p:spPr>
        <p:txBody>
          <a:bodyPr/>
          <a:lstStyle/>
          <a:p>
            <a:r>
              <a:rPr lang="zh-CN" altLang="en-US" sz="2400" dirty="0">
                <a:solidFill>
                  <a:srgbClr val="FF0066"/>
                </a:solidFill>
                <a:latin typeface="微软雅黑" panose="020B0503020204020204" pitchFamily="34" charset="-122"/>
                <a:ea typeface="微软雅黑" panose="020B0503020204020204" pitchFamily="34" charset="-122"/>
              </a:rPr>
              <a:t>连接：</a:t>
            </a:r>
            <a:r>
              <a:rPr lang="zh-CN" altLang="en-US" sz="2400" dirty="0">
                <a:solidFill>
                  <a:srgbClr val="000099"/>
                </a:solidFill>
                <a:latin typeface="微软雅黑" panose="020B0503020204020204" pitchFamily="34" charset="-122"/>
                <a:ea typeface="微软雅黑" panose="020B0503020204020204" pitchFamily="34" charset="-122"/>
              </a:rPr>
              <a:t>将两个关系中的元组按指定条件组合，生成新的关系。</a:t>
            </a:r>
            <a:endParaRPr lang="en-US" altLang="zh-CN" sz="2400" dirty="0">
              <a:solidFill>
                <a:srgbClr val="000099"/>
              </a:solidFill>
              <a:latin typeface="微软雅黑" panose="020B0503020204020204" pitchFamily="34" charset="-122"/>
              <a:ea typeface="微软雅黑" panose="020B0503020204020204" pitchFamily="34" charset="-122"/>
            </a:endParaRPr>
          </a:p>
        </p:txBody>
      </p:sp>
      <p:graphicFrame>
        <p:nvGraphicFramePr>
          <p:cNvPr id="5" name="图示 4"/>
          <p:cNvGraphicFramePr/>
          <p:nvPr>
            <p:extLst>
              <p:ext uri="{D42A27DB-BD31-4B8C-83A1-F6EECF244321}">
                <p14:modId xmlns:p14="http://schemas.microsoft.com/office/powerpoint/2010/main" val="1357291292"/>
              </p:ext>
            </p:extLst>
          </p:nvPr>
        </p:nvGraphicFramePr>
        <p:xfrm>
          <a:off x="1600278" y="2286030"/>
          <a:ext cx="4648078" cy="2928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17180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88" y="1828842"/>
            <a:ext cx="6336020" cy="4772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470" y="685872"/>
            <a:ext cx="7573672" cy="923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76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barn(inVertical)">
                                      <p:cBhvr>
                                        <p:cTn id="12"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5.2</a:t>
            </a:r>
            <a:r>
              <a:rPr lang="zh-CN" altLang="en-US" sz="4800" dirty="0" smtClean="0">
                <a:latin typeface="楷体" panose="02010609060101010101" pitchFamily="49" charset="-122"/>
                <a:ea typeface="楷体" panose="02010609060101010101" pitchFamily="49" charset="-122"/>
              </a:rPr>
              <a:t>数据管理技术</a:t>
            </a:r>
            <a:endParaRPr lang="zh-CN" altLang="en-US"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1600278" y="1905040"/>
            <a:ext cx="6462641" cy="4254428"/>
          </a:xfrm>
        </p:spPr>
        <p:txBody>
          <a:bodyPr/>
          <a:lstStyle/>
          <a:p>
            <a:pPr marL="0" indent="0">
              <a:buSzPct val="90000"/>
              <a:buNone/>
            </a:pPr>
            <a:r>
              <a:rPr lang="en-US" altLang="zh-CN" sz="3600" b="1" dirty="0" smtClean="0">
                <a:latin typeface="黑体" panose="02010609060101010101" pitchFamily="49" charset="-122"/>
                <a:ea typeface="黑体" panose="02010609060101010101" pitchFamily="49" charset="-122"/>
              </a:rPr>
              <a:t>1.</a:t>
            </a:r>
            <a:r>
              <a:rPr lang="zh-CN" altLang="en-US" sz="3600" b="1" dirty="0" smtClean="0">
                <a:latin typeface="黑体" panose="02010609060101010101" pitchFamily="49" charset="-122"/>
                <a:ea typeface="黑体" panose="02010609060101010101" pitchFamily="49" charset="-122"/>
              </a:rPr>
              <a:t>数据库</a:t>
            </a:r>
            <a:endParaRPr lang="en-US" altLang="zh-CN" sz="3600" b="1" dirty="0" smtClean="0">
              <a:latin typeface="黑体" panose="02010609060101010101" pitchFamily="49" charset="-122"/>
              <a:ea typeface="黑体" panose="02010609060101010101" pitchFamily="49" charset="-122"/>
            </a:endParaRPr>
          </a:p>
          <a:p>
            <a:pPr marL="0" indent="0">
              <a:buSzPct val="90000"/>
              <a:buNone/>
            </a:pPr>
            <a:r>
              <a:rPr lang="en-US" altLang="zh-CN" sz="3600" b="1" dirty="0" smtClean="0">
                <a:latin typeface="黑体" panose="02010609060101010101" pitchFamily="49" charset="-122"/>
                <a:ea typeface="黑体" panose="02010609060101010101" pitchFamily="49" charset="-122"/>
              </a:rPr>
              <a:t>2.</a:t>
            </a:r>
            <a:r>
              <a:rPr lang="zh-CN" altLang="en-US" sz="3600" b="1" dirty="0" smtClean="0">
                <a:latin typeface="黑体" panose="02010609060101010101" pitchFamily="49" charset="-122"/>
                <a:ea typeface="黑体" panose="02010609060101010101" pitchFamily="49" charset="-122"/>
              </a:rPr>
              <a:t>数据仓库</a:t>
            </a:r>
            <a:endParaRPr lang="en-US" altLang="zh-CN" sz="3600" b="1" dirty="0" smtClean="0">
              <a:latin typeface="黑体" panose="02010609060101010101" pitchFamily="49" charset="-122"/>
              <a:ea typeface="黑体" panose="02010609060101010101" pitchFamily="49" charset="-122"/>
            </a:endParaRPr>
          </a:p>
          <a:p>
            <a:pPr marL="0" indent="0">
              <a:buSzPct val="90000"/>
              <a:buNone/>
            </a:pPr>
            <a:r>
              <a:rPr lang="en-US" altLang="zh-CN" sz="3600" b="1" dirty="0" smtClean="0">
                <a:latin typeface="黑体" panose="02010609060101010101" pitchFamily="49" charset="-122"/>
                <a:ea typeface="黑体" panose="02010609060101010101" pitchFamily="49" charset="-122"/>
              </a:rPr>
              <a:t>3.</a:t>
            </a:r>
            <a:r>
              <a:rPr lang="zh-CN" altLang="en-US" sz="3600" b="1" dirty="0" smtClean="0">
                <a:latin typeface="黑体" panose="02010609060101010101" pitchFamily="49" charset="-122"/>
                <a:ea typeface="黑体" panose="02010609060101010101" pitchFamily="49" charset="-122"/>
              </a:rPr>
              <a:t>数据挖掘</a:t>
            </a:r>
            <a:endParaRPr lang="en-US" altLang="zh-CN" sz="3600" b="1" dirty="0" smtClean="0">
              <a:latin typeface="黑体" panose="02010609060101010101" pitchFamily="49" charset="-122"/>
              <a:ea typeface="黑体" panose="02010609060101010101" pitchFamily="49" charset="-122"/>
            </a:endParaRPr>
          </a:p>
          <a:p>
            <a:pPr>
              <a:buSzPct val="90000"/>
            </a:pPr>
            <a:endParaRPr lang="en-US" altLang="zh-CN" sz="3600" b="1" dirty="0">
              <a:latin typeface="黑体" panose="02010609060101010101" pitchFamily="49" charset="-122"/>
              <a:ea typeface="黑体" panose="02010609060101010101" pitchFamily="49" charset="-122"/>
            </a:endParaRPr>
          </a:p>
          <a:p>
            <a:pPr lvl="1"/>
            <a:endParaRPr lang="en-US" altLang="zh-CN" sz="1600" dirty="0" smtClean="0">
              <a:ea typeface="宋体" panose="02010600030101010101" pitchFamily="2" charset="-122"/>
            </a:endParaRPr>
          </a:p>
          <a:p>
            <a:pPr marL="457200" lvl="1" indent="0">
              <a:buNone/>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0299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wipe(left)">
                                      <p:cBhvr>
                                        <p:cTn id="10" dur="500"/>
                                        <p:tgtEl>
                                          <p:spTgt spid="6147">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Effect transition="in" filter="wipe(left)">
                                      <p:cBhvr>
                                        <p:cTn id="13"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latin typeface="黑体" panose="02010609060101010101" pitchFamily="49" charset="-122"/>
                <a:ea typeface="黑体" panose="02010609060101010101" pitchFamily="49" charset="-122"/>
              </a:rPr>
              <a:t>5.2.1</a:t>
            </a:r>
            <a:r>
              <a:rPr lang="zh-CN" altLang="en-US" sz="3600" dirty="0" smtClean="0">
                <a:latin typeface="黑体" panose="02010609060101010101" pitchFamily="49" charset="-122"/>
                <a:ea typeface="黑体" panose="02010609060101010101" pitchFamily="49" charset="-122"/>
              </a:rPr>
              <a:t>数据库</a:t>
            </a:r>
            <a:endParaRPr lang="zh-CN" altLang="en-US" sz="36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333486" y="1177039"/>
            <a:ext cx="8229384" cy="1625502"/>
          </a:xfrm>
        </p:spPr>
        <p:txBody>
          <a:bodyPr/>
          <a:lstStyle/>
          <a:p>
            <a:r>
              <a:rPr lang="en-US" altLang="zh-CN" sz="2400" dirty="0" smtClean="0">
                <a:solidFill>
                  <a:srgbClr val="0070C0"/>
                </a:solidFill>
                <a:latin typeface="微软雅黑" panose="020B0503020204020204" pitchFamily="34" charset="-122"/>
                <a:ea typeface="微软雅黑" panose="020B0503020204020204" pitchFamily="34" charset="-122"/>
              </a:rPr>
              <a:t>1.</a:t>
            </a:r>
            <a:r>
              <a:rPr lang="zh-CN" altLang="en-US" sz="2400" dirty="0" smtClean="0">
                <a:solidFill>
                  <a:srgbClr val="0070C0"/>
                </a:solidFill>
                <a:latin typeface="微软雅黑" panose="020B0503020204020204" pitchFamily="34" charset="-122"/>
                <a:ea typeface="微软雅黑" panose="020B0503020204020204" pitchFamily="34" charset="-122"/>
              </a:rPr>
              <a:t>数据库的概念</a:t>
            </a:r>
            <a:endParaRPr lang="en-US" altLang="zh-CN" sz="2400" dirty="0" smtClean="0">
              <a:solidFill>
                <a:srgbClr val="0070C0"/>
              </a:solidFill>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数据库</a:t>
            </a:r>
            <a:r>
              <a:rPr lang="zh-CN" altLang="en-US" sz="2400" dirty="0">
                <a:latin typeface="微软雅黑" panose="020B0503020204020204" pitchFamily="34" charset="-122"/>
                <a:ea typeface="微软雅黑" panose="020B0503020204020204" pitchFamily="34" charset="-122"/>
              </a:rPr>
              <a:t>是按照数据结构来组织、存储和管理数据的</a:t>
            </a:r>
            <a:r>
              <a:rPr lang="zh-CN" altLang="en-US" sz="2400" dirty="0" smtClean="0">
                <a:latin typeface="微软雅黑" panose="020B0503020204020204" pitchFamily="34" charset="-122"/>
                <a:ea typeface="微软雅黑" panose="020B0503020204020204" pitchFamily="34" charset="-122"/>
              </a:rPr>
              <a:t>仓库。</a:t>
            </a:r>
            <a:endParaRPr lang="en-US" altLang="zh-CN" sz="2400" dirty="0" smtClean="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DBMS </a:t>
            </a:r>
            <a:r>
              <a:rPr lang="zh-CN" altLang="en-US" sz="2400" dirty="0">
                <a:latin typeface="微软雅黑" panose="020B0503020204020204" pitchFamily="34" charset="-122"/>
                <a:ea typeface="微软雅黑" panose="020B0503020204020204" pitchFamily="34" charset="-122"/>
              </a:rPr>
              <a:t>把数据库分为三级，自下而上分别是</a:t>
            </a:r>
            <a:r>
              <a:rPr lang="zh-CN" altLang="en-US" sz="2400" dirty="0" smtClean="0">
                <a:latin typeface="微软雅黑" panose="020B0503020204020204" pitchFamily="34" charset="-122"/>
                <a:ea typeface="微软雅黑" panose="020B0503020204020204" pitchFamily="34" charset="-122"/>
              </a:rPr>
              <a:t>内模式、模式和外模式，</a:t>
            </a:r>
            <a:r>
              <a:rPr lang="zh-CN" altLang="en-US" sz="2400" dirty="0">
                <a:latin typeface="微软雅黑" panose="020B0503020204020204" pitchFamily="34" charset="-122"/>
                <a:ea typeface="微软雅黑" panose="020B0503020204020204" pitchFamily="34" charset="-122"/>
              </a:rPr>
              <a:t>如图 </a:t>
            </a:r>
            <a:r>
              <a:rPr lang="en-US" altLang="zh-CN" sz="2400" dirty="0">
                <a:latin typeface="微软雅黑" panose="020B0503020204020204" pitchFamily="34" charset="-122"/>
                <a:ea typeface="微软雅黑" panose="020B0503020204020204" pitchFamily="34" charset="-122"/>
              </a:rPr>
              <a:t>5-10 </a:t>
            </a:r>
            <a:r>
              <a:rPr lang="zh-CN" altLang="en-US" sz="2400" dirty="0">
                <a:latin typeface="微软雅黑" panose="020B0503020204020204" pitchFamily="34" charset="-122"/>
                <a:ea typeface="微软雅黑" panose="020B0503020204020204" pitchFamily="34" charset="-122"/>
              </a:rPr>
              <a:t>所示。</a:t>
            </a:r>
          </a:p>
          <a:p>
            <a:endParaRPr lang="zh-CN" altLang="en-US" sz="2400" dirty="0">
              <a:latin typeface="微软雅黑" panose="020B0503020204020204" pitchFamily="34" charset="-122"/>
              <a:ea typeface="微软雅黑" panose="020B0503020204020204" pitchFamily="34" charset="-122"/>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74" y="2819416"/>
            <a:ext cx="6095840" cy="31371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直接连接符 4"/>
          <p:cNvCxnSpPr/>
          <p:nvPr/>
        </p:nvCxnSpPr>
        <p:spPr bwMode="auto">
          <a:xfrm>
            <a:off x="6616456" y="2455385"/>
            <a:ext cx="838178" cy="0"/>
          </a:xfrm>
          <a:prstGeom prst="line">
            <a:avLst/>
          </a:prstGeom>
          <a:ln w="38100">
            <a:headEnd type="none" w="med" len="med"/>
            <a:tailEnd type="none" w="med" len="med"/>
          </a:ln>
          <a:extLst/>
        </p:spPr>
        <p:style>
          <a:lnRef idx="3">
            <a:schemeClr val="accent6"/>
          </a:lnRef>
          <a:fillRef idx="0">
            <a:schemeClr val="accent6"/>
          </a:fillRef>
          <a:effectRef idx="2">
            <a:schemeClr val="accent6"/>
          </a:effectRef>
          <a:fontRef idx="minor">
            <a:schemeClr val="tx1"/>
          </a:fontRef>
        </p:style>
      </p:cxnSp>
      <p:cxnSp>
        <p:nvCxnSpPr>
          <p:cNvPr id="7" name="直接连接符 6"/>
          <p:cNvCxnSpPr/>
          <p:nvPr/>
        </p:nvCxnSpPr>
        <p:spPr bwMode="auto">
          <a:xfrm>
            <a:off x="7848514" y="2438426"/>
            <a:ext cx="533386" cy="0"/>
          </a:xfrm>
          <a:prstGeom prst="line">
            <a:avLst/>
          </a:prstGeom>
          <a:ln w="38100">
            <a:solidFill>
              <a:schemeClr val="tx2">
                <a:lumMod val="40000"/>
                <a:lumOff val="60000"/>
              </a:schemeClr>
            </a:solidFill>
            <a:headEnd type="none" w="med" len="med"/>
            <a:tailEnd type="none" w="med" len="med"/>
          </a:ln>
          <a:extLst/>
        </p:spPr>
        <p:style>
          <a:lnRef idx="3">
            <a:schemeClr val="accent5"/>
          </a:lnRef>
          <a:fillRef idx="0">
            <a:schemeClr val="accent5"/>
          </a:fillRef>
          <a:effectRef idx="2">
            <a:schemeClr val="accent5"/>
          </a:effectRef>
          <a:fontRef idx="minor">
            <a:schemeClr val="tx1"/>
          </a:fontRef>
        </p:style>
      </p:cxnSp>
      <p:cxnSp>
        <p:nvCxnSpPr>
          <p:cNvPr id="9" name="直接连接符 8"/>
          <p:cNvCxnSpPr/>
          <p:nvPr/>
        </p:nvCxnSpPr>
        <p:spPr bwMode="auto">
          <a:xfrm>
            <a:off x="1104991" y="2819416"/>
            <a:ext cx="838178" cy="0"/>
          </a:xfrm>
          <a:prstGeom prst="line">
            <a:avLst/>
          </a:prstGeom>
          <a:ln w="38100">
            <a:solidFill>
              <a:srgbClr val="00B050"/>
            </a:solidFill>
            <a:headEnd type="none" w="med" len="med"/>
            <a:tailEnd type="none" w="med" len="med"/>
          </a:ln>
          <a:extLst/>
        </p:spPr>
        <p:style>
          <a:lnRef idx="1">
            <a:schemeClr val="accent6"/>
          </a:lnRef>
          <a:fillRef idx="0">
            <a:schemeClr val="accent6"/>
          </a:fillRef>
          <a:effectRef idx="0">
            <a:schemeClr val="accent6"/>
          </a:effectRef>
          <a:fontRef idx="minor">
            <a:schemeClr val="tx1"/>
          </a:fontRef>
        </p:style>
      </p:cxnSp>
      <p:cxnSp>
        <p:nvCxnSpPr>
          <p:cNvPr id="11" name="直接连接符 10"/>
          <p:cNvCxnSpPr/>
          <p:nvPr/>
        </p:nvCxnSpPr>
        <p:spPr bwMode="auto">
          <a:xfrm>
            <a:off x="2819446" y="3733792"/>
            <a:ext cx="495287" cy="0"/>
          </a:xfrm>
          <a:prstGeom prst="line">
            <a:avLst/>
          </a:prstGeom>
          <a:ln w="38100">
            <a:solidFill>
              <a:srgbClr val="00B050"/>
            </a:solidFill>
            <a:headEnd type="none" w="med" len="med"/>
            <a:tailEnd type="none" w="med" len="med"/>
          </a:ln>
          <a:extLst/>
        </p:spPr>
        <p:style>
          <a:lnRef idx="1">
            <a:schemeClr val="accent6"/>
          </a:lnRef>
          <a:fillRef idx="0">
            <a:schemeClr val="accent6"/>
          </a:fillRef>
          <a:effectRef idx="0">
            <a:schemeClr val="accent6"/>
          </a:effectRef>
          <a:fontRef idx="minor">
            <a:schemeClr val="tx1"/>
          </a:fontRef>
        </p:style>
      </p:cxnSp>
      <p:cxnSp>
        <p:nvCxnSpPr>
          <p:cNvPr id="14" name="直接连接符 13"/>
          <p:cNvCxnSpPr/>
          <p:nvPr/>
        </p:nvCxnSpPr>
        <p:spPr bwMode="auto">
          <a:xfrm>
            <a:off x="2819446" y="4388011"/>
            <a:ext cx="304792" cy="0"/>
          </a:xfrm>
          <a:prstGeom prst="line">
            <a:avLst/>
          </a:prstGeom>
          <a:ln w="38100">
            <a:solidFill>
              <a:schemeClr val="tx2">
                <a:lumMod val="40000"/>
                <a:lumOff val="60000"/>
              </a:schemeClr>
            </a:solidFill>
            <a:headEnd type="none" w="med" len="med"/>
            <a:tailEnd type="none" w="med" len="med"/>
          </a:ln>
          <a:extLst/>
        </p:spPr>
        <p:style>
          <a:lnRef idx="3">
            <a:schemeClr val="accent5"/>
          </a:lnRef>
          <a:fillRef idx="0">
            <a:schemeClr val="accent5"/>
          </a:fillRef>
          <a:effectRef idx="2">
            <a:schemeClr val="accent5"/>
          </a:effectRef>
          <a:fontRef idx="minor">
            <a:schemeClr val="tx1"/>
          </a:fontRef>
        </p:style>
      </p:cxnSp>
      <p:cxnSp>
        <p:nvCxnSpPr>
          <p:cNvPr id="16" name="直接连接符 15"/>
          <p:cNvCxnSpPr/>
          <p:nvPr/>
        </p:nvCxnSpPr>
        <p:spPr bwMode="auto">
          <a:xfrm>
            <a:off x="3124238" y="4952960"/>
            <a:ext cx="380990" cy="0"/>
          </a:xfrm>
          <a:prstGeom prst="line">
            <a:avLst/>
          </a:prstGeom>
          <a:ln w="38100">
            <a:headEnd type="none" w="med" len="med"/>
            <a:tailEnd type="none" w="med" len="med"/>
          </a:ln>
          <a:extLst/>
        </p:spPr>
        <p:style>
          <a:lnRef idx="3">
            <a:schemeClr val="accent6"/>
          </a:lnRef>
          <a:fillRef idx="0">
            <a:schemeClr val="accent6"/>
          </a:fillRef>
          <a:effectRef idx="2">
            <a:schemeClr val="accent6"/>
          </a:effectRef>
          <a:fontRef idx="minor">
            <a:schemeClr val="tx1"/>
          </a:fontRef>
        </p:style>
      </p:cxnSp>
      <p:sp>
        <p:nvSpPr>
          <p:cNvPr id="19" name="矩形标注 18"/>
          <p:cNvSpPr/>
          <p:nvPr/>
        </p:nvSpPr>
        <p:spPr bwMode="auto">
          <a:xfrm>
            <a:off x="5000614" y="2590822"/>
            <a:ext cx="3562256" cy="1181069"/>
          </a:xfrm>
          <a:prstGeom prst="wedgeRectCallout">
            <a:avLst>
              <a:gd name="adj1" fmla="val 9424"/>
              <a:gd name="adj2" fmla="val -60327"/>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内模式</a:t>
            </a:r>
            <a:r>
              <a:rPr lang="zh-CN" altLang="en-US" dirty="0" smtClean="0"/>
              <a:t>，是</a:t>
            </a:r>
            <a:r>
              <a:rPr lang="zh-CN" altLang="en-US" dirty="0"/>
              <a:t>对整个数据库的存储结构和特征的描述，是数据在</a:t>
            </a:r>
            <a:r>
              <a:rPr lang="zh-CN" altLang="en-US" dirty="0" smtClean="0"/>
              <a:t>数据库</a:t>
            </a:r>
            <a:r>
              <a:rPr lang="zh-CN" altLang="en-US" dirty="0"/>
              <a:t>内部的表示方式，一个数据库只有一个内模式。</a:t>
            </a:r>
          </a:p>
        </p:txBody>
      </p:sp>
      <p:sp>
        <p:nvSpPr>
          <p:cNvPr id="20" name="矩形标注 19"/>
          <p:cNvSpPr/>
          <p:nvPr/>
        </p:nvSpPr>
        <p:spPr bwMode="auto">
          <a:xfrm>
            <a:off x="4800594" y="2590822"/>
            <a:ext cx="3467009" cy="1371564"/>
          </a:xfrm>
          <a:prstGeom prst="wedgeRectCallout">
            <a:avLst>
              <a:gd name="adj1" fmla="val 46707"/>
              <a:gd name="adj2" fmla="val -58790"/>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模式，也称概念模式、逻辑模式，是对整个数据库逻辑结构和特征的描述，表示了数据的</a:t>
            </a:r>
            <a:r>
              <a:rPr lang="zh-CN" altLang="en-US" dirty="0" smtClean="0"/>
              <a:t>全部信息内容</a:t>
            </a:r>
            <a:r>
              <a:rPr lang="zh-CN" altLang="en-US" dirty="0"/>
              <a:t>，接近实际数据。</a:t>
            </a:r>
          </a:p>
        </p:txBody>
      </p:sp>
      <p:sp>
        <p:nvSpPr>
          <p:cNvPr id="21" name="矩形标注 20"/>
          <p:cNvSpPr/>
          <p:nvPr/>
        </p:nvSpPr>
        <p:spPr bwMode="auto">
          <a:xfrm>
            <a:off x="762100" y="3181356"/>
            <a:ext cx="1523959" cy="3124118"/>
          </a:xfrm>
          <a:prstGeom prst="wedgeRectCallout">
            <a:avLst>
              <a:gd name="adj1" fmla="val 8093"/>
              <a:gd name="adj2" fmla="val -58956"/>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外模式</a:t>
            </a:r>
            <a:r>
              <a:rPr lang="zh-CN" altLang="en-US" dirty="0" smtClean="0"/>
              <a:t>，是</a:t>
            </a:r>
            <a:r>
              <a:rPr lang="zh-CN" altLang="en-US" dirty="0"/>
              <a:t>数据库用户</a:t>
            </a:r>
            <a:r>
              <a:rPr lang="zh-CN" altLang="en-US" dirty="0" smtClean="0"/>
              <a:t>使用局部</a:t>
            </a:r>
            <a:r>
              <a:rPr lang="zh-CN" altLang="en-US" dirty="0"/>
              <a:t>数据的逻辑结构和特征的描述，</a:t>
            </a:r>
            <a:r>
              <a:rPr lang="zh-CN" altLang="en-US" dirty="0" smtClean="0"/>
              <a:t>是数据库</a:t>
            </a:r>
            <a:r>
              <a:rPr lang="zh-CN" altLang="en-US" dirty="0"/>
              <a:t>用户看到的数据视图</a:t>
            </a:r>
            <a:r>
              <a:rPr lang="zh-CN" altLang="en-US" dirty="0" smtClean="0"/>
              <a:t>，一</a:t>
            </a:r>
            <a:r>
              <a:rPr lang="zh-CN" altLang="en-US" dirty="0"/>
              <a:t>个数据库可以有多个</a:t>
            </a:r>
            <a:r>
              <a:rPr lang="zh-CN" altLang="en-US" dirty="0" smtClean="0"/>
              <a:t>外模式</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39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32" fill="hold" nodeType="clickEffect">
                                  <p:stCondLst>
                                    <p:cond delay="0"/>
                                  </p:stCondLst>
                                  <p:childTnLst>
                                    <p:set>
                                      <p:cBhvr>
                                        <p:cTn id="21" dur="1" fill="hold">
                                          <p:stCondLst>
                                            <p:cond delay="0"/>
                                          </p:stCondLst>
                                        </p:cTn>
                                        <p:tgtEl>
                                          <p:spTgt spid="7170"/>
                                        </p:tgtEl>
                                        <p:attrNameLst>
                                          <p:attrName>style.visibility</p:attrName>
                                        </p:attrNameLst>
                                      </p:cBhvr>
                                      <p:to>
                                        <p:strVal val="visible"/>
                                      </p:to>
                                    </p:set>
                                    <p:animEffect transition="in" filter="circle(out)">
                                      <p:cBhvr>
                                        <p:cTn id="22" dur="2000"/>
                                        <p:tgtEl>
                                          <p:spTgt spid="717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par>
                                <p:cTn id="28" presetID="22" presetClass="entr" presetSubtype="4" fill="hold"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down)">
                                      <p:cBhvr>
                                        <p:cTn id="30" dur="500"/>
                                        <p:tgtEl>
                                          <p:spTgt spid="16"/>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arn(inVertical)">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1" nodeType="clickEffect">
                                  <p:stCondLst>
                                    <p:cond delay="0"/>
                                  </p:stCondLst>
                                  <p:childTnLst>
                                    <p:animEffect transition="out" filter="fade">
                                      <p:cBhvr>
                                        <p:cTn id="37" dur="500"/>
                                        <p:tgtEl>
                                          <p:spTgt spid="19"/>
                                        </p:tgtEl>
                                      </p:cBhvr>
                                    </p:animEffect>
                                    <p:set>
                                      <p:cBhvr>
                                        <p:cTn id="38" dur="1" fill="hold">
                                          <p:stCondLst>
                                            <p:cond delay="499"/>
                                          </p:stCondLst>
                                        </p:cTn>
                                        <p:tgtEl>
                                          <p:spTgt spid="19"/>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down)">
                                      <p:cBhvr>
                                        <p:cTn id="43" dur="500"/>
                                        <p:tgtEl>
                                          <p:spTgt spid="7"/>
                                        </p:tgtEl>
                                      </p:cBhvr>
                                    </p:animEffect>
                                  </p:childTnLst>
                                </p:cTn>
                              </p:par>
                              <p:par>
                                <p:cTn id="44" presetID="22" presetClass="entr" presetSubtype="4"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wipe(down)">
                                      <p:cBhvr>
                                        <p:cTn id="46" dur="500"/>
                                        <p:tgtEl>
                                          <p:spTgt spid="14"/>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barn(inVertical)">
                                      <p:cBhvr>
                                        <p:cTn id="49" dur="5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20"/>
                                        </p:tgtEl>
                                      </p:cBhvr>
                                    </p:animEffect>
                                    <p:set>
                                      <p:cBhvr>
                                        <p:cTn id="54" dur="1" fill="hold">
                                          <p:stCondLst>
                                            <p:cond delay="499"/>
                                          </p:stCondLst>
                                        </p:cTn>
                                        <p:tgtEl>
                                          <p:spTgt spid="2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down)">
                                      <p:cBhvr>
                                        <p:cTn id="59" dur="500"/>
                                        <p:tgtEl>
                                          <p:spTgt spid="9"/>
                                        </p:tgtEl>
                                      </p:cBhvr>
                                    </p:animEffect>
                                  </p:childTnLst>
                                </p:cTn>
                              </p:par>
                              <p:par>
                                <p:cTn id="60" presetID="22" presetClass="entr" presetSubtype="4" fill="hold" nodeType="with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wipe(down)">
                                      <p:cBhvr>
                                        <p:cTn id="62" dur="500"/>
                                        <p:tgtEl>
                                          <p:spTgt spid="11"/>
                                        </p:tgtEl>
                                      </p:cBhvr>
                                    </p:animEffect>
                                  </p:childTnLst>
                                </p:cTn>
                              </p:par>
                              <p:par>
                                <p:cTn id="63" presetID="16" presetClass="entr" presetSubtype="21" fill="hold" grpId="0" nodeType="with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barn(inVertical)">
                                      <p:cBhvr>
                                        <p:cTn id="65" dur="500"/>
                                        <p:tgtEl>
                                          <p:spTgt spid="21"/>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1" nodeType="clickEffect">
                                  <p:stCondLst>
                                    <p:cond delay="0"/>
                                  </p:stCondLst>
                                  <p:childTnLst>
                                    <p:animEffect transition="out" filter="fade">
                                      <p:cBhvr>
                                        <p:cTn id="69" dur="500"/>
                                        <p:tgtEl>
                                          <p:spTgt spid="21"/>
                                        </p:tgtEl>
                                      </p:cBhvr>
                                    </p:animEffect>
                                    <p:set>
                                      <p:cBhvr>
                                        <p:cTn id="70"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9" grpId="0" animBg="1"/>
      <p:bldP spid="19" grpId="1" animBg="1"/>
      <p:bldP spid="20" grpId="0" animBg="1"/>
      <p:bldP spid="20" grpId="1" animBg="1"/>
      <p:bldP spid="21" grpId="0" animBg="1"/>
      <p:bldP spid="21"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704" y="838268"/>
            <a:ext cx="8229600" cy="927100"/>
          </a:xfrm>
        </p:spPr>
        <p:txBody>
          <a:bodyPr/>
          <a:lstStyle/>
          <a:p>
            <a:r>
              <a:rPr lang="en-US" altLang="zh-CN" sz="2400" b="0" dirty="0" smtClean="0">
                <a:solidFill>
                  <a:srgbClr val="0070C0"/>
                </a:solidFill>
                <a:latin typeface="微软雅黑" panose="020B0503020204020204" pitchFamily="34" charset="-122"/>
                <a:ea typeface="微软雅黑" panose="020B0503020204020204" pitchFamily="34" charset="-122"/>
              </a:rPr>
              <a:t>2.</a:t>
            </a:r>
            <a:r>
              <a:rPr lang="zh-CN" altLang="en-US" sz="2400" b="0" dirty="0" smtClean="0">
                <a:solidFill>
                  <a:srgbClr val="0070C0"/>
                </a:solidFill>
                <a:latin typeface="微软雅黑" panose="020B0503020204020204" pitchFamily="34" charset="-122"/>
                <a:ea typeface="微软雅黑" panose="020B0503020204020204" pitchFamily="34" charset="-122"/>
              </a:rPr>
              <a:t>数据库</a:t>
            </a:r>
            <a:r>
              <a:rPr lang="zh-CN" altLang="en-US" sz="2400" b="0" dirty="0">
                <a:solidFill>
                  <a:srgbClr val="0070C0"/>
                </a:solidFill>
                <a:latin typeface="微软雅黑" panose="020B0503020204020204" pitchFamily="34" charset="-122"/>
                <a:ea typeface="微软雅黑" panose="020B0503020204020204" pitchFamily="34" charset="-122"/>
              </a:rPr>
              <a:t>技术的新发展</a:t>
            </a:r>
          </a:p>
        </p:txBody>
      </p:sp>
      <p:sp>
        <p:nvSpPr>
          <p:cNvPr id="3" name="内容占位符 2"/>
          <p:cNvSpPr>
            <a:spLocks noGrp="1"/>
          </p:cNvSpPr>
          <p:nvPr>
            <p:ph idx="1"/>
          </p:nvPr>
        </p:nvSpPr>
        <p:spPr>
          <a:xfrm>
            <a:off x="1066892" y="1981238"/>
            <a:ext cx="7238810" cy="2438336"/>
          </a:xfrm>
        </p:spPr>
        <p:txBody>
          <a:bodyPr/>
          <a:lstStyle/>
          <a:p>
            <a:r>
              <a:rPr lang="zh-CN" altLang="en-US" sz="2400" dirty="0" smtClean="0">
                <a:latin typeface="微软雅黑" panose="020B0503020204020204" pitchFamily="34" charset="-122"/>
                <a:ea typeface="微软雅黑" panose="020B0503020204020204" pitchFamily="34" charset="-122"/>
              </a:rPr>
              <a:t>面向对象数据库</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OODB</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endParaRPr lang="en-US" altLang="zh-CN" sz="2400" dirty="0" smtClean="0">
              <a:latin typeface="微软雅黑" panose="020B0503020204020204" pitchFamily="34" charset="-122"/>
              <a:ea typeface="微软雅黑" panose="020B0503020204020204" pitchFamily="34" charset="-122"/>
            </a:endParaRPr>
          </a:p>
          <a:p>
            <a:r>
              <a:rPr lang="zh-CN" altLang="en-US" sz="2400" dirty="0">
                <a:latin typeface="微软雅黑" panose="020B0503020204020204" pitchFamily="34" charset="-122"/>
                <a:ea typeface="微软雅黑" panose="020B0503020204020204" pitchFamily="34" charset="-122"/>
              </a:rPr>
              <a:t>分布式数据库（</a:t>
            </a:r>
            <a:r>
              <a:rPr lang="en-US" altLang="zh-CN" sz="2400" dirty="0">
                <a:latin typeface="微软雅黑" panose="020B0503020204020204" pitchFamily="34" charset="-122"/>
                <a:ea typeface="微软雅黑" panose="020B0503020204020204" pitchFamily="34" charset="-122"/>
              </a:rPr>
              <a:t>DDB</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a:p>
            <a:r>
              <a:rPr lang="zh-CN" altLang="en-US" sz="2400" dirty="0">
                <a:latin typeface="微软雅黑" panose="020B0503020204020204" pitchFamily="34" charset="-122"/>
                <a:ea typeface="微软雅黑" panose="020B0503020204020204" pitchFamily="34" charset="-122"/>
              </a:rPr>
              <a:t>数据库技术的其他应用</a:t>
            </a:r>
          </a:p>
          <a:p>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1387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1" y="457278"/>
            <a:ext cx="8229600" cy="1023854"/>
          </a:xfrm>
        </p:spPr>
        <p:txBody>
          <a:bodyPr/>
          <a:lstStyle/>
          <a:p>
            <a:r>
              <a:rPr lang="en-US" altLang="zh-CN" sz="3600" dirty="0" smtClean="0">
                <a:latin typeface="黑体" panose="02010609060101010101" pitchFamily="49" charset="-122"/>
                <a:ea typeface="黑体" panose="02010609060101010101" pitchFamily="49" charset="-122"/>
              </a:rPr>
              <a:t>5.2.2</a:t>
            </a:r>
            <a:r>
              <a:rPr lang="zh-CN" altLang="en-US" sz="3600" dirty="0" smtClean="0">
                <a:latin typeface="黑体" panose="02010609060101010101" pitchFamily="49" charset="-122"/>
                <a:ea typeface="黑体" panose="02010609060101010101" pitchFamily="49" charset="-122"/>
              </a:rPr>
              <a:t>数据仓库</a:t>
            </a:r>
            <a:r>
              <a:rPr lang="en-US" altLang="zh-CN" sz="2400" dirty="0" smtClean="0">
                <a:latin typeface="微软雅黑" panose="020B0503020204020204" pitchFamily="34" charset="-122"/>
                <a:ea typeface="微软雅黑" panose="020B0503020204020204" pitchFamily="34" charset="-122"/>
              </a:rPr>
              <a:t/>
            </a:r>
            <a:br>
              <a:rPr lang="en-US" altLang="zh-CN" sz="2400" dirty="0" smtClean="0">
                <a:latin typeface="微软雅黑" panose="020B0503020204020204" pitchFamily="34" charset="-122"/>
                <a:ea typeface="微软雅黑" panose="020B0503020204020204" pitchFamily="34" charset="-122"/>
              </a:rPr>
            </a:br>
            <a:r>
              <a:rPr lang="en-US" altLang="zh-CN" sz="2400" dirty="0" smtClean="0">
                <a:latin typeface="微软雅黑" panose="020B0503020204020204" pitchFamily="34" charset="-122"/>
                <a:ea typeface="微软雅黑" panose="020B0503020204020204" pitchFamily="34" charset="-122"/>
              </a:rPr>
              <a:t>1.</a:t>
            </a:r>
            <a:r>
              <a:rPr lang="zh-CN" altLang="en-US" sz="2400" dirty="0" smtClean="0">
                <a:latin typeface="微软雅黑" panose="020B0503020204020204" pitchFamily="34" charset="-122"/>
                <a:ea typeface="微软雅黑" panose="020B0503020204020204" pitchFamily="34" charset="-122"/>
              </a:rPr>
              <a:t>什么是数据仓库</a:t>
            </a:r>
            <a:r>
              <a:rPr lang="zh-CN" altLang="en-US" sz="2400" dirty="0">
                <a:latin typeface="微软雅黑" panose="020B0503020204020204" pitchFamily="34" charset="-122"/>
                <a:ea typeface="微软雅黑" panose="020B0503020204020204" pitchFamily="34" charset="-122"/>
              </a:rPr>
              <a:t/>
            </a:r>
            <a:br>
              <a:rPr lang="zh-CN" altLang="en-US" sz="2400" dirty="0">
                <a:latin typeface="微软雅黑" panose="020B0503020204020204" pitchFamily="34" charset="-122"/>
                <a:ea typeface="微软雅黑" panose="020B0503020204020204" pitchFamily="34" charset="-122"/>
              </a:rPr>
            </a:br>
            <a:endParaRPr lang="zh-CN" altLang="en-US" sz="2400" dirty="0">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419155" y="1219258"/>
            <a:ext cx="8229492" cy="1143017"/>
          </a:xfrm>
        </p:spPr>
        <p:txBody>
          <a:bodyPr/>
          <a:lstStyle/>
          <a:p>
            <a:r>
              <a:rPr lang="zh-CN" altLang="en-US" sz="2400" dirty="0">
                <a:latin typeface="微软雅黑" panose="020B0503020204020204" pitchFamily="34" charset="-122"/>
                <a:ea typeface="微软雅黑" panose="020B0503020204020204" pitchFamily="34" charset="-122"/>
              </a:rPr>
              <a:t>数据仓库之父 </a:t>
            </a:r>
            <a:r>
              <a:rPr lang="en-US" altLang="zh-CN" sz="2400" dirty="0">
                <a:latin typeface="微软雅黑" panose="020B0503020204020204" pitchFamily="34" charset="-122"/>
                <a:ea typeface="微软雅黑" panose="020B0503020204020204" pitchFamily="34" charset="-122"/>
              </a:rPr>
              <a:t>W. H. </a:t>
            </a:r>
            <a:r>
              <a:rPr lang="en-US" altLang="zh-CN" sz="2400" dirty="0" err="1">
                <a:latin typeface="微软雅黑" panose="020B0503020204020204" pitchFamily="34" charset="-122"/>
                <a:ea typeface="微软雅黑" panose="020B0503020204020204" pitchFamily="34" charset="-122"/>
              </a:rPr>
              <a:t>Inmon</a:t>
            </a:r>
            <a:r>
              <a:rPr lang="en-US" altLang="zh-CN" sz="2400" dirty="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给出的定义为：“数据仓库是面向主题的、集成的、稳定的、</a:t>
            </a:r>
            <a:r>
              <a:rPr lang="zh-CN" altLang="en-US" sz="2400" dirty="0" smtClean="0">
                <a:latin typeface="微软雅黑" panose="020B0503020204020204" pitchFamily="34" charset="-122"/>
                <a:ea typeface="微软雅黑" panose="020B0503020204020204" pitchFamily="34" charset="-122"/>
              </a:rPr>
              <a:t>随时间</a:t>
            </a:r>
            <a:r>
              <a:rPr lang="zh-CN" altLang="en-US" sz="2400" dirty="0">
                <a:latin typeface="微软雅黑" panose="020B0503020204020204" pitchFamily="34" charset="-122"/>
                <a:ea typeface="微软雅黑" panose="020B0503020204020204" pitchFamily="34" charset="-122"/>
              </a:rPr>
              <a:t>变化的数据集合，用于支持管理决策过程。”</a:t>
            </a:r>
          </a:p>
          <a:p>
            <a:endParaRPr lang="zh-CN" altLang="en-US" sz="2400" dirty="0">
              <a:latin typeface="微软雅黑" panose="020B0503020204020204" pitchFamily="34" charset="-122"/>
              <a:ea typeface="微软雅黑" panose="020B0503020204020204" pitchFamily="34" charset="-122"/>
            </a:endParaRPr>
          </a:p>
        </p:txBody>
      </p:sp>
      <p:cxnSp>
        <p:nvCxnSpPr>
          <p:cNvPr id="5" name="直接连接符 4"/>
          <p:cNvCxnSpPr/>
          <p:nvPr/>
        </p:nvCxnSpPr>
        <p:spPr bwMode="auto">
          <a:xfrm>
            <a:off x="1219288" y="1981238"/>
            <a:ext cx="1447762" cy="0"/>
          </a:xfrm>
          <a:prstGeom prst="line">
            <a:avLst/>
          </a:prstGeom>
          <a:ln w="38100">
            <a:headEnd type="none" w="med" len="med"/>
            <a:tailEnd type="none" w="med" len="med"/>
          </a:ln>
          <a:extLst/>
        </p:spPr>
        <p:style>
          <a:lnRef idx="1">
            <a:schemeClr val="accent6"/>
          </a:lnRef>
          <a:fillRef idx="0">
            <a:schemeClr val="accent6"/>
          </a:fillRef>
          <a:effectRef idx="0">
            <a:schemeClr val="accent6"/>
          </a:effectRef>
          <a:fontRef idx="minor">
            <a:schemeClr val="tx1"/>
          </a:fontRef>
        </p:style>
      </p:cxnSp>
      <p:cxnSp>
        <p:nvCxnSpPr>
          <p:cNvPr id="6" name="直接连接符 5"/>
          <p:cNvCxnSpPr/>
          <p:nvPr/>
        </p:nvCxnSpPr>
        <p:spPr bwMode="auto">
          <a:xfrm>
            <a:off x="2946472" y="1995790"/>
            <a:ext cx="1066772" cy="0"/>
          </a:xfrm>
          <a:prstGeom prst="line">
            <a:avLst/>
          </a:prstGeom>
          <a:ln w="38100">
            <a:headEnd type="none" w="med" len="med"/>
            <a:tailEnd type="none" w="med" len="med"/>
          </a:ln>
          <a:extLst/>
        </p:spPr>
        <p:style>
          <a:lnRef idx="1">
            <a:schemeClr val="accent6"/>
          </a:lnRef>
          <a:fillRef idx="0">
            <a:schemeClr val="accent6"/>
          </a:fillRef>
          <a:effectRef idx="0">
            <a:schemeClr val="accent6"/>
          </a:effectRef>
          <a:fontRef idx="minor">
            <a:schemeClr val="tx1"/>
          </a:fontRef>
        </p:style>
      </p:cxnSp>
      <p:cxnSp>
        <p:nvCxnSpPr>
          <p:cNvPr id="8" name="直接连接符 7"/>
          <p:cNvCxnSpPr/>
          <p:nvPr/>
        </p:nvCxnSpPr>
        <p:spPr bwMode="auto">
          <a:xfrm>
            <a:off x="4165644" y="1995866"/>
            <a:ext cx="1066772" cy="0"/>
          </a:xfrm>
          <a:prstGeom prst="line">
            <a:avLst/>
          </a:prstGeom>
          <a:ln w="38100">
            <a:headEnd type="none" w="med" len="med"/>
            <a:tailEnd type="none" w="med" len="med"/>
          </a:ln>
          <a:extLst/>
        </p:spPr>
        <p:style>
          <a:lnRef idx="1">
            <a:schemeClr val="accent6"/>
          </a:lnRef>
          <a:fillRef idx="0">
            <a:schemeClr val="accent6"/>
          </a:fillRef>
          <a:effectRef idx="0">
            <a:schemeClr val="accent6"/>
          </a:effectRef>
          <a:fontRef idx="minor">
            <a:schemeClr val="tx1"/>
          </a:fontRef>
        </p:style>
      </p:cxnSp>
      <p:cxnSp>
        <p:nvCxnSpPr>
          <p:cNvPr id="9" name="直接连接符 8"/>
          <p:cNvCxnSpPr/>
          <p:nvPr/>
        </p:nvCxnSpPr>
        <p:spPr bwMode="auto">
          <a:xfrm flipV="1">
            <a:off x="5486376" y="1981238"/>
            <a:ext cx="1523960" cy="14628"/>
          </a:xfrm>
          <a:prstGeom prst="line">
            <a:avLst/>
          </a:prstGeom>
          <a:ln w="38100">
            <a:headEnd type="none" w="med" len="med"/>
            <a:tailEnd type="none" w="med" len="med"/>
          </a:ln>
          <a:extLst/>
        </p:spPr>
        <p:style>
          <a:lnRef idx="1">
            <a:schemeClr val="accent6"/>
          </a:lnRef>
          <a:fillRef idx="0">
            <a:schemeClr val="accent6"/>
          </a:fillRef>
          <a:effectRef idx="0">
            <a:schemeClr val="accent6"/>
          </a:effectRef>
          <a:fontRef idx="minor">
            <a:schemeClr val="tx1"/>
          </a:fontRef>
        </p:style>
      </p:cxnSp>
      <p:sp>
        <p:nvSpPr>
          <p:cNvPr id="11" name="矩形 10"/>
          <p:cNvSpPr/>
          <p:nvPr/>
        </p:nvSpPr>
        <p:spPr>
          <a:xfrm>
            <a:off x="907207" y="2438426"/>
            <a:ext cx="7583646" cy="1569660"/>
          </a:xfrm>
          <a:prstGeom prst="rect">
            <a:avLst/>
          </a:prstGeom>
        </p:spPr>
        <p:txBody>
          <a:bodyPr wrap="square">
            <a:spAutoFit/>
          </a:bodyPr>
          <a:lstStyle/>
          <a:p>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 面向主题</a:t>
            </a:r>
          </a:p>
          <a:p>
            <a:r>
              <a:rPr lang="zh-CN" altLang="en-US" sz="2400" dirty="0" smtClean="0">
                <a:latin typeface="微软雅黑" panose="020B0503020204020204" pitchFamily="34" charset="-122"/>
                <a:ea typeface="微软雅黑" panose="020B0503020204020204" pitchFamily="34" charset="-122"/>
              </a:rPr>
              <a:t>数据</a:t>
            </a:r>
            <a:r>
              <a:rPr lang="zh-CN" altLang="en-US" sz="2400" dirty="0">
                <a:latin typeface="微软雅黑" panose="020B0503020204020204" pitchFamily="34" charset="-122"/>
                <a:ea typeface="微软雅黑" panose="020B0503020204020204" pitchFamily="34" charset="-122"/>
              </a:rPr>
              <a:t>仓库中</a:t>
            </a:r>
            <a:r>
              <a:rPr lang="zh-CN" altLang="en-US" sz="2400" dirty="0" smtClean="0">
                <a:latin typeface="微软雅黑" panose="020B0503020204020204" pitchFamily="34" charset="-122"/>
                <a:ea typeface="微软雅黑" panose="020B0503020204020204" pitchFamily="34" charset="-122"/>
              </a:rPr>
              <a:t>的数据</a:t>
            </a:r>
            <a:r>
              <a:rPr lang="zh-CN" altLang="en-US" sz="2400" dirty="0">
                <a:latin typeface="微软雅黑" panose="020B0503020204020204" pitchFamily="34" charset="-122"/>
                <a:ea typeface="微软雅黑" panose="020B0503020204020204" pitchFamily="34" charset="-122"/>
              </a:rPr>
              <a:t>是按照一定的主题域进行组织的。主题是一个</a:t>
            </a:r>
            <a:r>
              <a:rPr lang="zh-CN" altLang="en-US" sz="2400" dirty="0" smtClean="0">
                <a:latin typeface="微软雅黑" panose="020B0503020204020204" pitchFamily="34" charset="-122"/>
                <a:ea typeface="微软雅黑" panose="020B0503020204020204" pitchFamily="34" charset="-122"/>
              </a:rPr>
              <a:t>抽象概念</a:t>
            </a:r>
            <a:r>
              <a:rPr lang="zh-CN" altLang="en-US" sz="2400" dirty="0">
                <a:latin typeface="微软雅黑" panose="020B0503020204020204" pitchFamily="34" charset="-122"/>
                <a:ea typeface="微软雅黑" panose="020B0503020204020204" pitchFamily="34" charset="-122"/>
              </a:rPr>
              <a:t>，是在较高层次上将信息系统</a:t>
            </a:r>
            <a:r>
              <a:rPr lang="zh-CN" altLang="en-US" sz="2400" dirty="0" smtClean="0">
                <a:latin typeface="微软雅黑" panose="020B0503020204020204" pitchFamily="34" charset="-122"/>
                <a:ea typeface="微软雅黑" panose="020B0503020204020204" pitchFamily="34" charset="-122"/>
              </a:rPr>
              <a:t>中的</a:t>
            </a:r>
            <a:r>
              <a:rPr lang="zh-CN" altLang="en-US" sz="2400" dirty="0">
                <a:latin typeface="微软雅黑" panose="020B0503020204020204" pitchFamily="34" charset="-122"/>
                <a:ea typeface="微软雅黑" panose="020B0503020204020204" pitchFamily="34" charset="-122"/>
              </a:rPr>
              <a:t>数据综合、归类后进行分析利用的对象。</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82" y="4160482"/>
            <a:ext cx="6172038" cy="224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034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par>
                                <p:cTn id="20" presetID="22" presetClass="entr" presetSubtype="4"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par>
                                <p:cTn id="23" presetID="22" presetClass="entr" presetSubtype="4"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00"/>
                                        <p:tgtEl>
                                          <p:spTgt spid="8"/>
                                        </p:tgtEl>
                                      </p:cBhvr>
                                    </p:animEffect>
                                  </p:childTnLst>
                                </p:cTn>
                              </p:par>
                              <p:par>
                                <p:cTn id="26" presetID="22" presetClass="entr" presetSubtype="4"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down)">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left)">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8194"/>
                                        </p:tgtEl>
                                        <p:attrNameLst>
                                          <p:attrName>style.visibility</p:attrName>
                                        </p:attrNameLst>
                                      </p:cBhvr>
                                      <p:to>
                                        <p:strVal val="visible"/>
                                      </p:to>
                                    </p:set>
                                    <p:animEffect transition="in" filter="wipe(left)">
                                      <p:cBhvr>
                                        <p:cTn id="38"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2"/>
          <p:cNvSpPr>
            <a:spLocks noChangeArrowheads="1"/>
          </p:cNvSpPr>
          <p:nvPr/>
        </p:nvSpPr>
        <p:spPr bwMode="auto">
          <a:xfrm flipV="1">
            <a:off x="2490124" y="5518150"/>
            <a:ext cx="4103011" cy="487362"/>
          </a:xfrm>
          <a:prstGeom prst="ellipse">
            <a:avLst/>
          </a:prstGeom>
          <a:solidFill>
            <a:schemeClr val="accent1">
              <a:alpha val="50000"/>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4" name="Rectangle 4"/>
          <p:cNvSpPr>
            <a:spLocks noGrp="1" noChangeArrowheads="1"/>
          </p:cNvSpPr>
          <p:nvPr>
            <p:ph type="title"/>
          </p:nvPr>
        </p:nvSpPr>
        <p:spPr>
          <a:xfrm>
            <a:off x="922338" y="325438"/>
            <a:ext cx="7764462" cy="927100"/>
          </a:xfrm>
        </p:spPr>
        <p:txBody>
          <a:bodyPr/>
          <a:lstStyle/>
          <a:p>
            <a:pPr algn="ctr"/>
            <a:r>
              <a:rPr lang="zh-CN" altLang="en-US" sz="6000" dirty="0" smtClean="0">
                <a:latin typeface="楷体" panose="02010609060101010101" pitchFamily="49" charset="-122"/>
                <a:ea typeface="楷体" panose="02010609060101010101" pitchFamily="49" charset="-122"/>
              </a:rPr>
              <a:t>目 录</a:t>
            </a:r>
            <a:endParaRPr lang="en-US" altLang="zh-CN" sz="6000" dirty="0">
              <a:solidFill>
                <a:schemeClr val="accent1"/>
              </a:solidFill>
              <a:latin typeface="楷体" panose="02010609060101010101" pitchFamily="49" charset="-122"/>
              <a:ea typeface="楷体" panose="02010609060101010101" pitchFamily="49" charset="-122"/>
            </a:endParaRPr>
          </a:p>
        </p:txBody>
      </p:sp>
      <p:grpSp>
        <p:nvGrpSpPr>
          <p:cNvPr id="5125" name="Group 5"/>
          <p:cNvGrpSpPr>
            <a:grpSpLocks/>
          </p:cNvGrpSpPr>
          <p:nvPr/>
        </p:nvGrpSpPr>
        <p:grpSpPr bwMode="auto">
          <a:xfrm>
            <a:off x="1600278" y="2170113"/>
            <a:ext cx="5943444" cy="3442493"/>
            <a:chOff x="0" y="0"/>
            <a:chExt cx="1957" cy="1938"/>
          </a:xfrm>
        </p:grpSpPr>
        <p:sp>
          <p:nvSpPr>
            <p:cNvPr id="5126" name="Rectangle 6"/>
            <p:cNvSpPr>
              <a:spLocks noChangeArrowheads="1"/>
            </p:cNvSpPr>
            <p:nvPr/>
          </p:nvSpPr>
          <p:spPr bwMode="auto">
            <a:xfrm>
              <a:off x="1644" y="2"/>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7" name="Rectangle 7"/>
            <p:cNvSpPr>
              <a:spLocks noChangeArrowheads="1"/>
            </p:cNvSpPr>
            <p:nvPr/>
          </p:nvSpPr>
          <p:spPr bwMode="auto">
            <a:xfrm>
              <a:off x="217" y="0"/>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8" name="AutoShape 8"/>
            <p:cNvSpPr>
              <a:spLocks noChangeArrowheads="1"/>
            </p:cNvSpPr>
            <p:nvPr/>
          </p:nvSpPr>
          <p:spPr bwMode="auto">
            <a:xfrm>
              <a:off x="0" y="125"/>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buFont typeface="Wingdings" panose="05000000000000000000" pitchFamily="2" charset="2"/>
                <a:buNone/>
              </a:pPr>
              <a:r>
                <a:rPr lang="zh-CN" altLang="en-US" sz="2400" dirty="0" smtClean="0">
                  <a:solidFill>
                    <a:srgbClr val="F8F8F8"/>
                  </a:solidFill>
                  <a:latin typeface="微软雅黑" panose="020B0503020204020204" pitchFamily="34" charset="-122"/>
                  <a:ea typeface="微软雅黑" panose="020B0503020204020204" pitchFamily="34" charset="-122"/>
                </a:rPr>
                <a:t>数据与数据模型</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29" name="AutoShape 9"/>
            <p:cNvSpPr>
              <a:spLocks noChangeArrowheads="1"/>
            </p:cNvSpPr>
            <p:nvPr/>
          </p:nvSpPr>
          <p:spPr bwMode="auto">
            <a:xfrm>
              <a:off x="0" y="461"/>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数据管理技术</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0" name="AutoShape 10"/>
            <p:cNvSpPr>
              <a:spLocks noChangeArrowheads="1"/>
            </p:cNvSpPr>
            <p:nvPr/>
          </p:nvSpPr>
          <p:spPr bwMode="auto">
            <a:xfrm>
              <a:off x="0" y="802"/>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数据处理</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1" name="AutoShape 11"/>
            <p:cNvSpPr>
              <a:spLocks noChangeArrowheads="1"/>
            </p:cNvSpPr>
            <p:nvPr/>
          </p:nvSpPr>
          <p:spPr bwMode="auto">
            <a:xfrm>
              <a:off x="0" y="1133"/>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a:solidFill>
                    <a:srgbClr val="F8F8F8"/>
                  </a:solidFill>
                  <a:latin typeface="微软雅黑" panose="020B0503020204020204" pitchFamily="34" charset="-122"/>
                  <a:ea typeface="微软雅黑" panose="020B0503020204020204" pitchFamily="34" charset="-122"/>
                </a:rPr>
                <a:t>大</a:t>
              </a:r>
              <a:r>
                <a:rPr lang="zh-CN" altLang="en-US" sz="2400" dirty="0" smtClean="0">
                  <a:solidFill>
                    <a:srgbClr val="F8F8F8"/>
                  </a:solidFill>
                  <a:latin typeface="微软雅黑" panose="020B0503020204020204" pitchFamily="34" charset="-122"/>
                  <a:ea typeface="微软雅黑" panose="020B0503020204020204" pitchFamily="34" charset="-122"/>
                </a:rPr>
                <a:t>数据与云计算</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2" name="AutoShape 12"/>
            <p:cNvSpPr>
              <a:spLocks noChangeArrowheads="1"/>
            </p:cNvSpPr>
            <p:nvPr/>
          </p:nvSpPr>
          <p:spPr bwMode="auto">
            <a:xfrm>
              <a:off x="0" y="1464"/>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a:solidFill>
                    <a:srgbClr val="F8F8F8"/>
                  </a:solidFill>
                  <a:latin typeface="微软雅黑" panose="020B0503020204020204" pitchFamily="34" charset="-122"/>
                  <a:ea typeface="微软雅黑" panose="020B0503020204020204" pitchFamily="34" charset="-122"/>
                </a:rPr>
                <a:t>大</a:t>
              </a:r>
              <a:r>
                <a:rPr lang="zh-CN" altLang="en-US" sz="2400" dirty="0" smtClean="0">
                  <a:solidFill>
                    <a:srgbClr val="F8F8F8"/>
                  </a:solidFill>
                  <a:latin typeface="微软雅黑" panose="020B0503020204020204" pitchFamily="34" charset="-122"/>
                  <a:ea typeface="微软雅黑" panose="020B0503020204020204" pitchFamily="34" charset="-122"/>
                </a:rPr>
                <a:t>数据应用</a:t>
              </a:r>
              <a:endParaRPr lang="en-US" altLang="zh-CN" sz="2400" dirty="0">
                <a:solidFill>
                  <a:srgbClr val="F8F8F8"/>
                </a:solidFill>
                <a:latin typeface="微软雅黑" panose="020B0503020204020204" pitchFamily="34" charset="-122"/>
                <a:ea typeface="微软雅黑" panose="020B0503020204020204" pitchFamily="34" charset="-122"/>
              </a:endParaRPr>
            </a:p>
          </p:txBody>
        </p:sp>
      </p:grpSp>
      <p:sp>
        <p:nvSpPr>
          <p:cNvPr id="5133" name="AutoShape 13"/>
          <p:cNvSpPr>
            <a:spLocks noChangeArrowheads="1"/>
          </p:cNvSpPr>
          <p:nvPr/>
        </p:nvSpPr>
        <p:spPr bwMode="auto">
          <a:xfrm>
            <a:off x="1273175" y="1303338"/>
            <a:ext cx="6553200" cy="866775"/>
          </a:xfrm>
          <a:prstGeom prst="roundRect">
            <a:avLst>
              <a:gd name="adj" fmla="val 16667"/>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CN" sz="2400" b="1" dirty="0" smtClean="0">
                <a:solidFill>
                  <a:srgbClr val="000000"/>
                </a:solidFill>
                <a:latin typeface="华文行楷" panose="02010800040101010101" pitchFamily="2" charset="-122"/>
                <a:ea typeface="华文行楷" panose="02010800040101010101" pitchFamily="2" charset="-122"/>
              </a:rPr>
              <a:t>     Knowledge </a:t>
            </a:r>
            <a:r>
              <a:rPr lang="en-US" altLang="zh-CN" sz="2400" b="1" dirty="0">
                <a:solidFill>
                  <a:srgbClr val="000000"/>
                </a:solidFill>
                <a:latin typeface="华文行楷" panose="02010800040101010101" pitchFamily="2" charset="-122"/>
                <a:ea typeface="华文行楷" panose="02010800040101010101" pitchFamily="2" charset="-122"/>
              </a:rPr>
              <a:t>is of two kinds. We know a subject ourselves, </a:t>
            </a:r>
            <a:endParaRPr lang="en-US" altLang="zh-CN" sz="2400" b="1" dirty="0" smtClean="0">
              <a:solidFill>
                <a:srgbClr val="000000"/>
              </a:solidFill>
              <a:latin typeface="华文行楷" panose="02010800040101010101" pitchFamily="2" charset="-122"/>
              <a:ea typeface="华文行楷" panose="02010800040101010101" pitchFamily="2" charset="-122"/>
            </a:endParaRPr>
          </a:p>
          <a:p>
            <a:r>
              <a:rPr lang="en-US" altLang="zh-CN" sz="2400" b="1" dirty="0" smtClean="0">
                <a:solidFill>
                  <a:srgbClr val="000000"/>
                </a:solidFill>
                <a:latin typeface="华文行楷" panose="02010800040101010101" pitchFamily="2" charset="-122"/>
                <a:ea typeface="华文行楷" panose="02010800040101010101" pitchFamily="2" charset="-122"/>
              </a:rPr>
              <a:t>or </a:t>
            </a:r>
            <a:r>
              <a:rPr lang="en-US" altLang="zh-CN" sz="2400" b="1" dirty="0">
                <a:solidFill>
                  <a:srgbClr val="000000"/>
                </a:solidFill>
                <a:latin typeface="华文行楷" panose="02010800040101010101" pitchFamily="2" charset="-122"/>
                <a:ea typeface="华文行楷" panose="02010800040101010101" pitchFamily="2" charset="-122"/>
              </a:rPr>
              <a:t>we know </a:t>
            </a:r>
            <a:r>
              <a:rPr lang="en-US" altLang="zh-CN" sz="2400" b="1" dirty="0" smtClean="0">
                <a:solidFill>
                  <a:srgbClr val="000000"/>
                </a:solidFill>
                <a:latin typeface="华文行楷" panose="02010800040101010101" pitchFamily="2" charset="-122"/>
                <a:ea typeface="华文行楷" panose="02010800040101010101" pitchFamily="2" charset="-122"/>
              </a:rPr>
              <a:t>where </a:t>
            </a:r>
            <a:r>
              <a:rPr lang="en-US" altLang="zh-CN" sz="2400" b="1" dirty="0">
                <a:solidFill>
                  <a:srgbClr val="000000"/>
                </a:solidFill>
                <a:latin typeface="华文行楷" panose="02010800040101010101" pitchFamily="2" charset="-122"/>
                <a:ea typeface="华文行楷" panose="02010800040101010101" pitchFamily="2" charset="-122"/>
              </a:rPr>
              <a:t>we can </a:t>
            </a:r>
            <a:r>
              <a:rPr lang="en-US" altLang="zh-CN" sz="2400" b="1" dirty="0" smtClean="0">
                <a:solidFill>
                  <a:srgbClr val="000000"/>
                </a:solidFill>
                <a:latin typeface="华文行楷" panose="02010800040101010101" pitchFamily="2" charset="-122"/>
                <a:ea typeface="华文行楷" panose="02010800040101010101" pitchFamily="2" charset="-122"/>
              </a:rPr>
              <a:t>find </a:t>
            </a:r>
            <a:r>
              <a:rPr lang="en-US" altLang="zh-CN" sz="2400" b="1" dirty="0">
                <a:solidFill>
                  <a:srgbClr val="000000"/>
                </a:solidFill>
                <a:latin typeface="华文行楷" panose="02010800040101010101" pitchFamily="2" charset="-122"/>
                <a:ea typeface="华文行楷" panose="02010800040101010101" pitchFamily="2" charset="-122"/>
              </a:rPr>
              <a:t>information on it. </a:t>
            </a:r>
            <a:endParaRPr lang="zh-CN" altLang="en-US" sz="2400" b="1" dirty="0">
              <a:solidFill>
                <a:srgbClr val="000000"/>
              </a:solidFill>
              <a:latin typeface="华文行楷" panose="02010800040101010101" pitchFamily="2" charset="-122"/>
              <a:ea typeface="华文行楷" panose="020108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09704" y="609674"/>
            <a:ext cx="7772196" cy="6001643"/>
          </a:xfrm>
          <a:prstGeom prst="rect">
            <a:avLst/>
          </a:prstGeom>
        </p:spPr>
        <p:txBody>
          <a:bodyPr wrap="square">
            <a:spAutoFit/>
          </a:bodyPr>
          <a:lstStyle/>
          <a:p>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 集成</a:t>
            </a:r>
          </a:p>
          <a:p>
            <a:r>
              <a:rPr lang="zh-CN" altLang="en-US" sz="2400" dirty="0" smtClean="0">
                <a:latin typeface="微软雅黑" panose="020B0503020204020204" pitchFamily="34" charset="-122"/>
                <a:ea typeface="微软雅黑" panose="020B0503020204020204" pitchFamily="34" charset="-122"/>
              </a:rPr>
              <a:t>数据</a:t>
            </a:r>
            <a:r>
              <a:rPr lang="zh-CN" altLang="en-US" sz="2400" dirty="0">
                <a:latin typeface="微软雅黑" panose="020B0503020204020204" pitchFamily="34" charset="-122"/>
                <a:ea typeface="微软雅黑" panose="020B0503020204020204" pitchFamily="34" charset="-122"/>
              </a:rPr>
              <a:t>仓库中的数据是在对原有分散的数据库数据提取、清理的基础上经过</a:t>
            </a:r>
            <a:r>
              <a:rPr lang="zh-CN" altLang="en-US" sz="2400" dirty="0" smtClean="0">
                <a:latin typeface="微软雅黑" panose="020B0503020204020204" pitchFamily="34" charset="-122"/>
                <a:ea typeface="微软雅黑" panose="020B0503020204020204" pitchFamily="34" charset="-122"/>
              </a:rPr>
              <a:t>系统</a:t>
            </a:r>
            <a:r>
              <a:rPr lang="zh-CN" altLang="en-US" sz="2400" dirty="0">
                <a:latin typeface="微软雅黑" panose="020B0503020204020204" pitchFamily="34" charset="-122"/>
                <a:ea typeface="微软雅黑" panose="020B0503020204020204" pitchFamily="34" charset="-122"/>
              </a:rPr>
              <a:t>加工、汇总和整理得到的，</a:t>
            </a:r>
            <a:r>
              <a:rPr lang="zh-CN" altLang="en-US" sz="2400" b="1" dirty="0">
                <a:solidFill>
                  <a:srgbClr val="C00000"/>
                </a:solidFill>
                <a:latin typeface="微软雅黑" panose="020B0503020204020204" pitchFamily="34" charset="-122"/>
                <a:ea typeface="微软雅黑" panose="020B0503020204020204" pitchFamily="34" charset="-122"/>
              </a:rPr>
              <a:t>必须消除源数据中的不一致性</a:t>
            </a:r>
            <a:r>
              <a:rPr lang="zh-CN" altLang="en-US" sz="2400" dirty="0">
                <a:latin typeface="微软雅黑" panose="020B0503020204020204" pitchFamily="34" charset="-122"/>
                <a:ea typeface="微软雅黑" panose="020B0503020204020204" pitchFamily="34" charset="-122"/>
              </a:rPr>
              <a:t>，以保证数据仓库内的信息是关于</a:t>
            </a:r>
            <a:r>
              <a:rPr lang="zh-CN" altLang="en-US" sz="2400" dirty="0" smtClean="0">
                <a:latin typeface="微软雅黑" panose="020B0503020204020204" pitchFamily="34" charset="-122"/>
                <a:ea typeface="微软雅黑" panose="020B0503020204020204" pitchFamily="34" charset="-122"/>
              </a:rPr>
              <a:t>整个</a:t>
            </a:r>
            <a:r>
              <a:rPr lang="zh-CN" altLang="en-US" sz="2400" dirty="0">
                <a:latin typeface="微软雅黑" panose="020B0503020204020204" pitchFamily="34" charset="-122"/>
                <a:ea typeface="微软雅黑" panose="020B0503020204020204" pitchFamily="34" charset="-122"/>
              </a:rPr>
              <a:t>企业的一致的全局信息。</a:t>
            </a:r>
            <a:r>
              <a:rPr lang="zh-CN" altLang="en-US" sz="2400" b="1" dirty="0">
                <a:solidFill>
                  <a:srgbClr val="C00000"/>
                </a:solidFill>
                <a:latin typeface="微软雅黑" panose="020B0503020204020204" pitchFamily="34" charset="-122"/>
                <a:ea typeface="微软雅黑" panose="020B0503020204020204" pitchFamily="34" charset="-122"/>
              </a:rPr>
              <a:t>相关数据越完整，得到的结果就越可靠。</a:t>
            </a:r>
            <a:r>
              <a:rPr lang="zh-CN" altLang="en-US" sz="2400" dirty="0">
                <a:latin typeface="微软雅黑" panose="020B0503020204020204" pitchFamily="34" charset="-122"/>
                <a:ea typeface="微软雅黑" panose="020B0503020204020204" pitchFamily="34" charset="-122"/>
              </a:rPr>
              <a:t>因此，</a:t>
            </a:r>
            <a:r>
              <a:rPr lang="zh-CN" altLang="en-US" sz="2400" b="1" dirty="0">
                <a:solidFill>
                  <a:srgbClr val="C00000"/>
                </a:solidFill>
                <a:latin typeface="微软雅黑" panose="020B0503020204020204" pitchFamily="34" charset="-122"/>
                <a:ea typeface="微软雅黑" panose="020B0503020204020204" pitchFamily="34" charset="-122"/>
              </a:rPr>
              <a:t>对源数据的集成是数据仓库建设中最关键，也是最复杂的一步</a:t>
            </a:r>
            <a:r>
              <a:rPr lang="zh-CN" altLang="en-US" sz="2400" dirty="0">
                <a:latin typeface="微软雅黑" panose="020B0503020204020204" pitchFamily="34" charset="-122"/>
                <a:ea typeface="微软雅黑" panose="020B0503020204020204" pitchFamily="34" charset="-122"/>
              </a:rPr>
              <a:t>。</a:t>
            </a:r>
          </a:p>
          <a:p>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 稳定</a:t>
            </a:r>
          </a:p>
          <a:p>
            <a:r>
              <a:rPr lang="zh-CN" altLang="en-US" sz="2400" dirty="0" smtClean="0">
                <a:latin typeface="微软雅黑" panose="020B0503020204020204" pitchFamily="34" charset="-122"/>
                <a:ea typeface="微软雅黑" panose="020B0503020204020204" pitchFamily="34" charset="-122"/>
              </a:rPr>
              <a:t>数据</a:t>
            </a:r>
            <a:r>
              <a:rPr lang="zh-CN" altLang="en-US" sz="2400" dirty="0">
                <a:latin typeface="微软雅黑" panose="020B0503020204020204" pitchFamily="34" charset="-122"/>
                <a:ea typeface="微软雅黑" panose="020B0503020204020204" pitchFamily="34" charset="-122"/>
              </a:rPr>
              <a:t>仓库中的</a:t>
            </a:r>
            <a:r>
              <a:rPr lang="zh-CN" altLang="en-US" sz="2400" b="1" dirty="0">
                <a:solidFill>
                  <a:srgbClr val="C00000"/>
                </a:solidFill>
                <a:latin typeface="微软雅黑" panose="020B0503020204020204" pitchFamily="34" charset="-122"/>
                <a:ea typeface="微软雅黑" panose="020B0503020204020204" pitchFamily="34" charset="-122"/>
              </a:rPr>
              <a:t>数据一旦被写入就不再变化</a:t>
            </a:r>
            <a:r>
              <a:rPr lang="zh-CN" altLang="en-US" sz="2400" dirty="0" smtClean="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用户只能通过分析工具对其</a:t>
            </a:r>
            <a:r>
              <a:rPr lang="zh-CN" altLang="en-US" sz="2400" dirty="0" smtClean="0">
                <a:latin typeface="微软雅黑" panose="020B0503020204020204" pitchFamily="34" charset="-122"/>
                <a:ea typeface="微软雅黑" panose="020B0503020204020204" pitchFamily="34" charset="-122"/>
              </a:rPr>
              <a:t>进行</a:t>
            </a:r>
            <a:r>
              <a:rPr lang="zh-CN" altLang="en-US" sz="2400" dirty="0">
                <a:latin typeface="微软雅黑" panose="020B0503020204020204" pitchFamily="34" charset="-122"/>
                <a:ea typeface="微软雅黑" panose="020B0503020204020204" pitchFamily="34" charset="-122"/>
              </a:rPr>
              <a:t>查询和分析，不能修改或删除，数据仓库中的数据对终端用户来说是</a:t>
            </a:r>
            <a:r>
              <a:rPr lang="zh-CN" altLang="en-US" sz="2400" b="1" dirty="0">
                <a:solidFill>
                  <a:srgbClr val="C00000"/>
                </a:solidFill>
                <a:latin typeface="微软雅黑" panose="020B0503020204020204" pitchFamily="34" charset="-122"/>
                <a:ea typeface="微软雅黑" panose="020B0503020204020204" pitchFamily="34" charset="-122"/>
              </a:rPr>
              <a:t>只读的、稳定的</a:t>
            </a:r>
            <a:r>
              <a:rPr lang="zh-CN" altLang="en-US" sz="2400" dirty="0">
                <a:latin typeface="微软雅黑" panose="020B0503020204020204" pitchFamily="34" charset="-122"/>
                <a:ea typeface="微软雅黑" panose="020B0503020204020204" pitchFamily="34" charset="-122"/>
              </a:rPr>
              <a:t>。</a:t>
            </a:r>
          </a:p>
          <a:p>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 随时间变化</a:t>
            </a:r>
          </a:p>
          <a:p>
            <a:r>
              <a:rPr lang="zh-CN" altLang="en-US" sz="2400" dirty="0">
                <a:latin typeface="微软雅黑" panose="020B0503020204020204" pitchFamily="34" charset="-122"/>
                <a:ea typeface="微软雅黑" panose="020B0503020204020204" pitchFamily="34" charset="-122"/>
              </a:rPr>
              <a:t>数据仓库中的数据通常是历史数据，记录了企业从过去某一时</a:t>
            </a:r>
            <a:r>
              <a:rPr lang="zh-CN" altLang="en-US" sz="2400" dirty="0" smtClean="0">
                <a:latin typeface="微软雅黑" panose="020B0503020204020204" pitchFamily="34" charset="-122"/>
                <a:ea typeface="微软雅黑" panose="020B0503020204020204" pitchFamily="34" charset="-122"/>
              </a:rPr>
              <a:t>点到</a:t>
            </a:r>
            <a:r>
              <a:rPr lang="zh-CN" altLang="en-US" sz="2400" dirty="0">
                <a:latin typeface="微软雅黑" panose="020B0503020204020204" pitchFamily="34" charset="-122"/>
                <a:ea typeface="微软雅黑" panose="020B0503020204020204" pitchFamily="34" charset="-122"/>
              </a:rPr>
              <a:t>目前的各个阶段的信息，因此数据仓库中的数据都具有</a:t>
            </a:r>
            <a:r>
              <a:rPr lang="zh-CN" altLang="en-US" sz="2400" b="1" dirty="0">
                <a:solidFill>
                  <a:srgbClr val="C00000"/>
                </a:solidFill>
                <a:latin typeface="微软雅黑" panose="020B0503020204020204" pitchFamily="34" charset="-122"/>
                <a:ea typeface="微软雅黑" panose="020B0503020204020204" pitchFamily="34" charset="-122"/>
              </a:rPr>
              <a:t>时间维度</a:t>
            </a:r>
            <a:r>
              <a:rPr lang="zh-CN" altLang="en-US" sz="2400" dirty="0">
                <a:latin typeface="微软雅黑" panose="020B0503020204020204" pitchFamily="34" charset="-122"/>
                <a:ea typeface="微软雅黑" panose="020B0503020204020204" pitchFamily="34" charset="-122"/>
              </a:rPr>
              <a:t>。通过这些信息，可以</a:t>
            </a:r>
            <a:r>
              <a:rPr lang="zh-CN" altLang="en-US" sz="2400" dirty="0" smtClean="0">
                <a:latin typeface="微软雅黑" panose="020B0503020204020204" pitchFamily="34" charset="-122"/>
                <a:ea typeface="微软雅黑" panose="020B0503020204020204" pitchFamily="34" charset="-122"/>
              </a:rPr>
              <a:t>对企业</a:t>
            </a:r>
            <a:r>
              <a:rPr lang="zh-CN" altLang="en-US" sz="2400" dirty="0">
                <a:latin typeface="微软雅黑" panose="020B0503020204020204" pitchFamily="34" charset="-122"/>
                <a:ea typeface="微软雅黑" panose="020B0503020204020204" pitchFamily="34" charset="-122"/>
              </a:rPr>
              <a:t>的发展历程和未来趋势做出定量分析和预测。</a:t>
            </a:r>
          </a:p>
        </p:txBody>
      </p:sp>
    </p:spTree>
    <p:extLst>
      <p:ext uri="{BB962C8B-B14F-4D97-AF65-F5344CB8AC3E}">
        <p14:creationId xmlns:p14="http://schemas.microsoft.com/office/powerpoint/2010/main" val="203148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left)">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left)">
                                      <p:cBhvr>
                                        <p:cTn id="23" dur="500"/>
                                        <p:tgtEl>
                                          <p:spTgt spid="2">
                                            <p:txEl>
                                              <p:pRg st="4" end="4"/>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wipe(left)">
                                      <p:cBhvr>
                                        <p:cTn id="2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506" y="457278"/>
            <a:ext cx="8229600" cy="927100"/>
          </a:xfrm>
        </p:spPr>
        <p:txBody>
          <a:bodyPr/>
          <a:lstStyle/>
          <a:p>
            <a:r>
              <a:rPr lang="en-US" altLang="zh-CN" sz="2400" dirty="0">
                <a:solidFill>
                  <a:schemeClr val="tx1"/>
                </a:solidFill>
                <a:latin typeface="微软雅黑" panose="020B0503020204020204" pitchFamily="34" charset="-122"/>
                <a:ea typeface="微软雅黑" panose="020B0503020204020204" pitchFamily="34" charset="-122"/>
              </a:rPr>
              <a:t>2. </a:t>
            </a:r>
            <a:r>
              <a:rPr lang="zh-CN" altLang="en-US" sz="2400" dirty="0">
                <a:solidFill>
                  <a:schemeClr val="tx1"/>
                </a:solidFill>
                <a:latin typeface="微软雅黑" panose="020B0503020204020204" pitchFamily="34" charset="-122"/>
                <a:ea typeface="微软雅黑" panose="020B0503020204020204" pitchFamily="34" charset="-122"/>
              </a:rPr>
              <a:t>数据抽取、转换和装载</a:t>
            </a:r>
          </a:p>
        </p:txBody>
      </p:sp>
      <p:grpSp>
        <p:nvGrpSpPr>
          <p:cNvPr id="7" name="组合 6"/>
          <p:cNvGrpSpPr/>
          <p:nvPr/>
        </p:nvGrpSpPr>
        <p:grpSpPr>
          <a:xfrm>
            <a:off x="1502436" y="1752644"/>
            <a:ext cx="6008652" cy="2432508"/>
            <a:chOff x="460924" y="1905088"/>
            <a:chExt cx="6008652" cy="2432508"/>
          </a:xfrm>
        </p:grpSpPr>
        <p:sp>
          <p:nvSpPr>
            <p:cNvPr id="8" name="任意多边形 7"/>
            <p:cNvSpPr/>
            <p:nvPr/>
          </p:nvSpPr>
          <p:spPr>
            <a:xfrm>
              <a:off x="460924" y="3388862"/>
              <a:ext cx="1581224" cy="948734"/>
            </a:xfrm>
            <a:custGeom>
              <a:avLst/>
              <a:gdLst>
                <a:gd name="connsiteX0" fmla="*/ 0 w 1581224"/>
                <a:gd name="connsiteY0" fmla="*/ 94873 h 948734"/>
                <a:gd name="connsiteX1" fmla="*/ 94873 w 1581224"/>
                <a:gd name="connsiteY1" fmla="*/ 0 h 948734"/>
                <a:gd name="connsiteX2" fmla="*/ 1486351 w 1581224"/>
                <a:gd name="connsiteY2" fmla="*/ 0 h 948734"/>
                <a:gd name="connsiteX3" fmla="*/ 1581224 w 1581224"/>
                <a:gd name="connsiteY3" fmla="*/ 94873 h 948734"/>
                <a:gd name="connsiteX4" fmla="*/ 1581224 w 1581224"/>
                <a:gd name="connsiteY4" fmla="*/ 853861 h 948734"/>
                <a:gd name="connsiteX5" fmla="*/ 1486351 w 1581224"/>
                <a:gd name="connsiteY5" fmla="*/ 948734 h 948734"/>
                <a:gd name="connsiteX6" fmla="*/ 94873 w 1581224"/>
                <a:gd name="connsiteY6" fmla="*/ 948734 h 948734"/>
                <a:gd name="connsiteX7" fmla="*/ 0 w 1581224"/>
                <a:gd name="connsiteY7" fmla="*/ 853861 h 948734"/>
                <a:gd name="connsiteX8" fmla="*/ 0 w 1581224"/>
                <a:gd name="connsiteY8" fmla="*/ 94873 h 94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1224" h="948734">
                  <a:moveTo>
                    <a:pt x="0" y="94873"/>
                  </a:moveTo>
                  <a:cubicBezTo>
                    <a:pt x="0" y="42476"/>
                    <a:pt x="42476" y="0"/>
                    <a:pt x="94873" y="0"/>
                  </a:cubicBezTo>
                  <a:lnTo>
                    <a:pt x="1486351" y="0"/>
                  </a:lnTo>
                  <a:cubicBezTo>
                    <a:pt x="1538748" y="0"/>
                    <a:pt x="1581224" y="42476"/>
                    <a:pt x="1581224" y="94873"/>
                  </a:cubicBezTo>
                  <a:lnTo>
                    <a:pt x="1581224" y="853861"/>
                  </a:lnTo>
                  <a:cubicBezTo>
                    <a:pt x="1581224" y="906258"/>
                    <a:pt x="1538748" y="948734"/>
                    <a:pt x="1486351" y="948734"/>
                  </a:cubicBezTo>
                  <a:lnTo>
                    <a:pt x="94873" y="948734"/>
                  </a:lnTo>
                  <a:cubicBezTo>
                    <a:pt x="42476" y="948734"/>
                    <a:pt x="0" y="906258"/>
                    <a:pt x="0" y="853861"/>
                  </a:cubicBezTo>
                  <a:lnTo>
                    <a:pt x="0" y="948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797" tIns="107797" rIns="107797" bIns="107797" numCol="1" spcCol="1270" anchor="ctr" anchorCtr="0">
              <a:noAutofit/>
            </a:bodyPr>
            <a:lstStyle/>
            <a:p>
              <a:pPr lvl="0" algn="ctr" defTabSz="933450">
                <a:lnSpc>
                  <a:spcPct val="90000"/>
                </a:lnSpc>
                <a:spcBef>
                  <a:spcPct val="0"/>
                </a:spcBef>
                <a:spcAft>
                  <a:spcPct val="35000"/>
                </a:spcAft>
              </a:pPr>
              <a:r>
                <a:rPr lang="zh-CN" altLang="en-US" sz="2400" kern="1200" dirty="0" smtClean="0">
                  <a:solidFill>
                    <a:schemeClr val="tx1"/>
                  </a:solidFill>
                  <a:latin typeface="微软雅黑" panose="020B0503020204020204" pitchFamily="34" charset="-122"/>
                  <a:ea typeface="微软雅黑" panose="020B0503020204020204" pitchFamily="34" charset="-122"/>
                </a:rPr>
                <a:t>数据抽取</a:t>
              </a:r>
            </a:p>
            <a:p>
              <a:pPr lvl="0" algn="ctr" defTabSz="933450">
                <a:lnSpc>
                  <a:spcPct val="90000"/>
                </a:lnSpc>
                <a:spcBef>
                  <a:spcPct val="0"/>
                </a:spcBef>
                <a:spcAft>
                  <a:spcPct val="35000"/>
                </a:spcAft>
              </a:pPr>
              <a:endParaRPr lang="zh-CN" altLang="en-US" sz="2100" kern="1200" dirty="0"/>
            </a:p>
          </p:txBody>
        </p:sp>
        <p:sp>
          <p:nvSpPr>
            <p:cNvPr id="9" name="任意多边形 8"/>
            <p:cNvSpPr/>
            <p:nvPr/>
          </p:nvSpPr>
          <p:spPr>
            <a:xfrm>
              <a:off x="2200271" y="3667157"/>
              <a:ext cx="335219" cy="392143"/>
            </a:xfrm>
            <a:custGeom>
              <a:avLst/>
              <a:gdLst>
                <a:gd name="connsiteX0" fmla="*/ 0 w 335219"/>
                <a:gd name="connsiteY0" fmla="*/ 78429 h 392143"/>
                <a:gd name="connsiteX1" fmla="*/ 167610 w 335219"/>
                <a:gd name="connsiteY1" fmla="*/ 78429 h 392143"/>
                <a:gd name="connsiteX2" fmla="*/ 167610 w 335219"/>
                <a:gd name="connsiteY2" fmla="*/ 0 h 392143"/>
                <a:gd name="connsiteX3" fmla="*/ 335219 w 335219"/>
                <a:gd name="connsiteY3" fmla="*/ 196072 h 392143"/>
                <a:gd name="connsiteX4" fmla="*/ 167610 w 335219"/>
                <a:gd name="connsiteY4" fmla="*/ 392143 h 392143"/>
                <a:gd name="connsiteX5" fmla="*/ 167610 w 335219"/>
                <a:gd name="connsiteY5" fmla="*/ 313714 h 392143"/>
                <a:gd name="connsiteX6" fmla="*/ 0 w 335219"/>
                <a:gd name="connsiteY6" fmla="*/ 313714 h 392143"/>
                <a:gd name="connsiteX7" fmla="*/ 0 w 335219"/>
                <a:gd name="connsiteY7" fmla="*/ 78429 h 392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5219" h="392143">
                  <a:moveTo>
                    <a:pt x="0" y="78429"/>
                  </a:moveTo>
                  <a:lnTo>
                    <a:pt x="167610" y="78429"/>
                  </a:lnTo>
                  <a:lnTo>
                    <a:pt x="167610" y="0"/>
                  </a:lnTo>
                  <a:lnTo>
                    <a:pt x="335219" y="196072"/>
                  </a:lnTo>
                  <a:lnTo>
                    <a:pt x="167610" y="392143"/>
                  </a:lnTo>
                  <a:lnTo>
                    <a:pt x="167610" y="313714"/>
                  </a:lnTo>
                  <a:lnTo>
                    <a:pt x="0" y="313714"/>
                  </a:lnTo>
                  <a:lnTo>
                    <a:pt x="0" y="7842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78429" rIns="100566" bIns="78429" numCol="1" spcCol="1270" anchor="ctr" anchorCtr="0">
              <a:noAutofit/>
            </a:bodyPr>
            <a:lstStyle/>
            <a:p>
              <a:pPr lvl="0" algn="ctr" defTabSz="755650">
                <a:lnSpc>
                  <a:spcPct val="90000"/>
                </a:lnSpc>
                <a:spcBef>
                  <a:spcPct val="0"/>
                </a:spcBef>
                <a:spcAft>
                  <a:spcPct val="35000"/>
                </a:spcAft>
              </a:pPr>
              <a:endParaRPr lang="zh-CN" altLang="en-US" sz="1700" kern="1200"/>
            </a:p>
          </p:txBody>
        </p:sp>
        <p:sp>
          <p:nvSpPr>
            <p:cNvPr id="10" name="任意多边形 9"/>
            <p:cNvSpPr/>
            <p:nvPr/>
          </p:nvSpPr>
          <p:spPr>
            <a:xfrm>
              <a:off x="2674638" y="3388862"/>
              <a:ext cx="1581224" cy="948734"/>
            </a:xfrm>
            <a:custGeom>
              <a:avLst/>
              <a:gdLst>
                <a:gd name="connsiteX0" fmla="*/ 0 w 1581224"/>
                <a:gd name="connsiteY0" fmla="*/ 94873 h 948734"/>
                <a:gd name="connsiteX1" fmla="*/ 94873 w 1581224"/>
                <a:gd name="connsiteY1" fmla="*/ 0 h 948734"/>
                <a:gd name="connsiteX2" fmla="*/ 1486351 w 1581224"/>
                <a:gd name="connsiteY2" fmla="*/ 0 h 948734"/>
                <a:gd name="connsiteX3" fmla="*/ 1581224 w 1581224"/>
                <a:gd name="connsiteY3" fmla="*/ 94873 h 948734"/>
                <a:gd name="connsiteX4" fmla="*/ 1581224 w 1581224"/>
                <a:gd name="connsiteY4" fmla="*/ 853861 h 948734"/>
                <a:gd name="connsiteX5" fmla="*/ 1486351 w 1581224"/>
                <a:gd name="connsiteY5" fmla="*/ 948734 h 948734"/>
                <a:gd name="connsiteX6" fmla="*/ 94873 w 1581224"/>
                <a:gd name="connsiteY6" fmla="*/ 948734 h 948734"/>
                <a:gd name="connsiteX7" fmla="*/ 0 w 1581224"/>
                <a:gd name="connsiteY7" fmla="*/ 853861 h 948734"/>
                <a:gd name="connsiteX8" fmla="*/ 0 w 1581224"/>
                <a:gd name="connsiteY8" fmla="*/ 94873 h 94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1224" h="948734">
                  <a:moveTo>
                    <a:pt x="0" y="94873"/>
                  </a:moveTo>
                  <a:cubicBezTo>
                    <a:pt x="0" y="42476"/>
                    <a:pt x="42476" y="0"/>
                    <a:pt x="94873" y="0"/>
                  </a:cubicBezTo>
                  <a:lnTo>
                    <a:pt x="1486351" y="0"/>
                  </a:lnTo>
                  <a:cubicBezTo>
                    <a:pt x="1538748" y="0"/>
                    <a:pt x="1581224" y="42476"/>
                    <a:pt x="1581224" y="94873"/>
                  </a:cubicBezTo>
                  <a:lnTo>
                    <a:pt x="1581224" y="853861"/>
                  </a:lnTo>
                  <a:cubicBezTo>
                    <a:pt x="1581224" y="906258"/>
                    <a:pt x="1538748" y="948734"/>
                    <a:pt x="1486351" y="948734"/>
                  </a:cubicBezTo>
                  <a:lnTo>
                    <a:pt x="94873" y="948734"/>
                  </a:lnTo>
                  <a:cubicBezTo>
                    <a:pt x="42476" y="948734"/>
                    <a:pt x="0" y="906258"/>
                    <a:pt x="0" y="853861"/>
                  </a:cubicBezTo>
                  <a:lnTo>
                    <a:pt x="0" y="948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797" tIns="107797" rIns="107797" bIns="107797" numCol="1" spcCol="1270" anchor="ctr" anchorCtr="0">
              <a:noAutofit/>
            </a:bodyPr>
            <a:lstStyle/>
            <a:p>
              <a:pPr algn="ctr" defTabSz="933450">
                <a:lnSpc>
                  <a:spcPct val="90000"/>
                </a:lnSpc>
                <a:spcAft>
                  <a:spcPct val="35000"/>
                </a:spcAft>
              </a:pPr>
              <a:r>
                <a:rPr lang="zh-CN" altLang="en-US" sz="2400" dirty="0">
                  <a:solidFill>
                    <a:schemeClr val="tx1"/>
                  </a:solidFill>
                  <a:latin typeface="微软雅黑" panose="020B0503020204020204" pitchFamily="34" charset="-122"/>
                  <a:ea typeface="微软雅黑" panose="020B0503020204020204" pitchFamily="34" charset="-122"/>
                </a:rPr>
                <a:t>数据转换</a:t>
              </a:r>
            </a:p>
            <a:p>
              <a:pPr lvl="0" algn="ctr" defTabSz="933450">
                <a:lnSpc>
                  <a:spcPct val="90000"/>
                </a:lnSpc>
                <a:spcBef>
                  <a:spcPct val="0"/>
                </a:spcBef>
                <a:spcAft>
                  <a:spcPct val="35000"/>
                </a:spcAft>
              </a:pPr>
              <a:endParaRPr lang="zh-CN" altLang="en-US" sz="2100" kern="1200" dirty="0"/>
            </a:p>
          </p:txBody>
        </p:sp>
        <p:sp>
          <p:nvSpPr>
            <p:cNvPr id="11" name="任意多边形 10"/>
            <p:cNvSpPr/>
            <p:nvPr/>
          </p:nvSpPr>
          <p:spPr>
            <a:xfrm>
              <a:off x="4413985" y="3667157"/>
              <a:ext cx="335219" cy="392143"/>
            </a:xfrm>
            <a:custGeom>
              <a:avLst/>
              <a:gdLst>
                <a:gd name="connsiteX0" fmla="*/ 0 w 335219"/>
                <a:gd name="connsiteY0" fmla="*/ 78429 h 392143"/>
                <a:gd name="connsiteX1" fmla="*/ 167610 w 335219"/>
                <a:gd name="connsiteY1" fmla="*/ 78429 h 392143"/>
                <a:gd name="connsiteX2" fmla="*/ 167610 w 335219"/>
                <a:gd name="connsiteY2" fmla="*/ 0 h 392143"/>
                <a:gd name="connsiteX3" fmla="*/ 335219 w 335219"/>
                <a:gd name="connsiteY3" fmla="*/ 196072 h 392143"/>
                <a:gd name="connsiteX4" fmla="*/ 167610 w 335219"/>
                <a:gd name="connsiteY4" fmla="*/ 392143 h 392143"/>
                <a:gd name="connsiteX5" fmla="*/ 167610 w 335219"/>
                <a:gd name="connsiteY5" fmla="*/ 313714 h 392143"/>
                <a:gd name="connsiteX6" fmla="*/ 0 w 335219"/>
                <a:gd name="connsiteY6" fmla="*/ 313714 h 392143"/>
                <a:gd name="connsiteX7" fmla="*/ 0 w 335219"/>
                <a:gd name="connsiteY7" fmla="*/ 78429 h 392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5219" h="392143">
                  <a:moveTo>
                    <a:pt x="0" y="78429"/>
                  </a:moveTo>
                  <a:lnTo>
                    <a:pt x="167610" y="78429"/>
                  </a:lnTo>
                  <a:lnTo>
                    <a:pt x="167610" y="0"/>
                  </a:lnTo>
                  <a:lnTo>
                    <a:pt x="335219" y="196072"/>
                  </a:lnTo>
                  <a:lnTo>
                    <a:pt x="167610" y="392143"/>
                  </a:lnTo>
                  <a:lnTo>
                    <a:pt x="167610" y="313714"/>
                  </a:lnTo>
                  <a:lnTo>
                    <a:pt x="0" y="313714"/>
                  </a:lnTo>
                  <a:lnTo>
                    <a:pt x="0" y="7842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78429" rIns="100566" bIns="78429" numCol="1" spcCol="1270" anchor="ctr" anchorCtr="0">
              <a:noAutofit/>
            </a:bodyPr>
            <a:lstStyle/>
            <a:p>
              <a:pPr lvl="0" algn="ctr" defTabSz="755650">
                <a:lnSpc>
                  <a:spcPct val="90000"/>
                </a:lnSpc>
                <a:spcBef>
                  <a:spcPct val="0"/>
                </a:spcBef>
                <a:spcAft>
                  <a:spcPct val="35000"/>
                </a:spcAft>
              </a:pPr>
              <a:endParaRPr lang="zh-CN" altLang="en-US" sz="1700" kern="1200"/>
            </a:p>
          </p:txBody>
        </p:sp>
        <p:sp>
          <p:nvSpPr>
            <p:cNvPr id="12" name="任意多边形 11"/>
            <p:cNvSpPr/>
            <p:nvPr/>
          </p:nvSpPr>
          <p:spPr>
            <a:xfrm>
              <a:off x="4888352" y="3388862"/>
              <a:ext cx="1581224" cy="948734"/>
            </a:xfrm>
            <a:custGeom>
              <a:avLst/>
              <a:gdLst>
                <a:gd name="connsiteX0" fmla="*/ 0 w 1581224"/>
                <a:gd name="connsiteY0" fmla="*/ 94873 h 948734"/>
                <a:gd name="connsiteX1" fmla="*/ 94873 w 1581224"/>
                <a:gd name="connsiteY1" fmla="*/ 0 h 948734"/>
                <a:gd name="connsiteX2" fmla="*/ 1486351 w 1581224"/>
                <a:gd name="connsiteY2" fmla="*/ 0 h 948734"/>
                <a:gd name="connsiteX3" fmla="*/ 1581224 w 1581224"/>
                <a:gd name="connsiteY3" fmla="*/ 94873 h 948734"/>
                <a:gd name="connsiteX4" fmla="*/ 1581224 w 1581224"/>
                <a:gd name="connsiteY4" fmla="*/ 853861 h 948734"/>
                <a:gd name="connsiteX5" fmla="*/ 1486351 w 1581224"/>
                <a:gd name="connsiteY5" fmla="*/ 948734 h 948734"/>
                <a:gd name="connsiteX6" fmla="*/ 94873 w 1581224"/>
                <a:gd name="connsiteY6" fmla="*/ 948734 h 948734"/>
                <a:gd name="connsiteX7" fmla="*/ 0 w 1581224"/>
                <a:gd name="connsiteY7" fmla="*/ 853861 h 948734"/>
                <a:gd name="connsiteX8" fmla="*/ 0 w 1581224"/>
                <a:gd name="connsiteY8" fmla="*/ 94873 h 94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1224" h="948734">
                  <a:moveTo>
                    <a:pt x="0" y="94873"/>
                  </a:moveTo>
                  <a:cubicBezTo>
                    <a:pt x="0" y="42476"/>
                    <a:pt x="42476" y="0"/>
                    <a:pt x="94873" y="0"/>
                  </a:cubicBezTo>
                  <a:lnTo>
                    <a:pt x="1486351" y="0"/>
                  </a:lnTo>
                  <a:cubicBezTo>
                    <a:pt x="1538748" y="0"/>
                    <a:pt x="1581224" y="42476"/>
                    <a:pt x="1581224" y="94873"/>
                  </a:cubicBezTo>
                  <a:lnTo>
                    <a:pt x="1581224" y="853861"/>
                  </a:lnTo>
                  <a:cubicBezTo>
                    <a:pt x="1581224" y="906258"/>
                    <a:pt x="1538748" y="948734"/>
                    <a:pt x="1486351" y="948734"/>
                  </a:cubicBezTo>
                  <a:lnTo>
                    <a:pt x="94873" y="948734"/>
                  </a:lnTo>
                  <a:cubicBezTo>
                    <a:pt x="42476" y="948734"/>
                    <a:pt x="0" y="906258"/>
                    <a:pt x="0" y="853861"/>
                  </a:cubicBezTo>
                  <a:lnTo>
                    <a:pt x="0" y="948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797" tIns="107797" rIns="107797" bIns="107797" numCol="1" spcCol="1270" anchor="ctr" anchorCtr="0">
              <a:noAutofit/>
            </a:bodyPr>
            <a:lstStyle/>
            <a:p>
              <a:pPr algn="ctr" defTabSz="933450">
                <a:lnSpc>
                  <a:spcPct val="90000"/>
                </a:lnSpc>
                <a:spcAft>
                  <a:spcPct val="35000"/>
                </a:spcAft>
              </a:pPr>
              <a:r>
                <a:rPr lang="zh-CN" altLang="en-US" sz="2400" dirty="0">
                  <a:solidFill>
                    <a:schemeClr val="tx1"/>
                  </a:solidFill>
                  <a:latin typeface="微软雅黑" panose="020B0503020204020204" pitchFamily="34" charset="-122"/>
                  <a:ea typeface="微软雅黑" panose="020B0503020204020204" pitchFamily="34" charset="-122"/>
                </a:rPr>
                <a:t>数据装载</a:t>
              </a:r>
            </a:p>
            <a:p>
              <a:pPr lvl="0" algn="ctr" defTabSz="933450">
                <a:lnSpc>
                  <a:spcPct val="90000"/>
                </a:lnSpc>
                <a:spcBef>
                  <a:spcPct val="0"/>
                </a:spcBef>
                <a:spcAft>
                  <a:spcPct val="35000"/>
                </a:spcAft>
              </a:pPr>
              <a:endParaRPr lang="zh-CN" altLang="en-US" sz="2100" kern="1200" dirty="0"/>
            </a:p>
          </p:txBody>
        </p:sp>
        <p:sp>
          <p:nvSpPr>
            <p:cNvPr id="14" name="任意多边形 13"/>
            <p:cNvSpPr/>
            <p:nvPr/>
          </p:nvSpPr>
          <p:spPr>
            <a:xfrm>
              <a:off x="2367880" y="1905088"/>
              <a:ext cx="2213714" cy="948734"/>
            </a:xfrm>
            <a:custGeom>
              <a:avLst/>
              <a:gdLst>
                <a:gd name="connsiteX0" fmla="*/ 0 w 1581224"/>
                <a:gd name="connsiteY0" fmla="*/ 94873 h 948734"/>
                <a:gd name="connsiteX1" fmla="*/ 94873 w 1581224"/>
                <a:gd name="connsiteY1" fmla="*/ 0 h 948734"/>
                <a:gd name="connsiteX2" fmla="*/ 1486351 w 1581224"/>
                <a:gd name="connsiteY2" fmla="*/ 0 h 948734"/>
                <a:gd name="connsiteX3" fmla="*/ 1581224 w 1581224"/>
                <a:gd name="connsiteY3" fmla="*/ 94873 h 948734"/>
                <a:gd name="connsiteX4" fmla="*/ 1581224 w 1581224"/>
                <a:gd name="connsiteY4" fmla="*/ 853861 h 948734"/>
                <a:gd name="connsiteX5" fmla="*/ 1486351 w 1581224"/>
                <a:gd name="connsiteY5" fmla="*/ 948734 h 948734"/>
                <a:gd name="connsiteX6" fmla="*/ 94873 w 1581224"/>
                <a:gd name="connsiteY6" fmla="*/ 948734 h 948734"/>
                <a:gd name="connsiteX7" fmla="*/ 0 w 1581224"/>
                <a:gd name="connsiteY7" fmla="*/ 853861 h 948734"/>
                <a:gd name="connsiteX8" fmla="*/ 0 w 1581224"/>
                <a:gd name="connsiteY8" fmla="*/ 94873 h 94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1224" h="948734">
                  <a:moveTo>
                    <a:pt x="0" y="94873"/>
                  </a:moveTo>
                  <a:cubicBezTo>
                    <a:pt x="0" y="42476"/>
                    <a:pt x="42476" y="0"/>
                    <a:pt x="94873" y="0"/>
                  </a:cubicBezTo>
                  <a:lnTo>
                    <a:pt x="1486351" y="0"/>
                  </a:lnTo>
                  <a:cubicBezTo>
                    <a:pt x="1538748" y="0"/>
                    <a:pt x="1581224" y="42476"/>
                    <a:pt x="1581224" y="94873"/>
                  </a:cubicBezTo>
                  <a:lnTo>
                    <a:pt x="1581224" y="853861"/>
                  </a:lnTo>
                  <a:cubicBezTo>
                    <a:pt x="1581224" y="906258"/>
                    <a:pt x="1538748" y="948734"/>
                    <a:pt x="1486351" y="948734"/>
                  </a:cubicBezTo>
                  <a:lnTo>
                    <a:pt x="94873" y="948734"/>
                  </a:lnTo>
                  <a:cubicBezTo>
                    <a:pt x="42476" y="948734"/>
                    <a:pt x="0" y="906258"/>
                    <a:pt x="0" y="853861"/>
                  </a:cubicBezTo>
                  <a:lnTo>
                    <a:pt x="0" y="948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7797" tIns="107797" rIns="107797" bIns="107797" numCol="1" spcCol="1270" anchor="ctr" anchorCtr="0">
              <a:noAutofit/>
            </a:bodyPr>
            <a:lstStyle/>
            <a:p>
              <a:pPr lvl="0" algn="ctr" defTabSz="933450">
                <a:lnSpc>
                  <a:spcPct val="90000"/>
                </a:lnSpc>
                <a:spcAft>
                  <a:spcPct val="35000"/>
                </a:spcAft>
              </a:pPr>
              <a:r>
                <a:rPr lang="en-US" altLang="zh-CN" sz="2400" dirty="0">
                  <a:solidFill>
                    <a:schemeClr val="tx1"/>
                  </a:solidFill>
                  <a:latin typeface="微软雅黑" panose="020B0503020204020204" pitchFamily="34" charset="-122"/>
                  <a:ea typeface="微软雅黑" panose="020B0503020204020204" pitchFamily="34" charset="-122"/>
                </a:rPr>
                <a:t>ETL</a:t>
              </a:r>
              <a:r>
                <a:rPr lang="zh-CN" altLang="en-US" sz="2400" dirty="0" smtClean="0">
                  <a:solidFill>
                    <a:schemeClr val="tx1"/>
                  </a:solidFill>
                  <a:latin typeface="微软雅黑" panose="020B0503020204020204" pitchFamily="34" charset="-122"/>
                  <a:ea typeface="微软雅黑" panose="020B0503020204020204" pitchFamily="34" charset="-122"/>
                </a:rPr>
                <a:t>（</a:t>
              </a:r>
              <a:r>
                <a:rPr lang="en-US" altLang="zh-CN" sz="2400" dirty="0" smtClean="0">
                  <a:solidFill>
                    <a:schemeClr val="tx1"/>
                  </a:solidFill>
                  <a:latin typeface="微软雅黑" panose="020B0503020204020204" pitchFamily="34" charset="-122"/>
                  <a:ea typeface="微软雅黑" panose="020B0503020204020204" pitchFamily="34" charset="-122"/>
                </a:rPr>
                <a:t>Extract-Transform-Load</a:t>
              </a:r>
              <a:r>
                <a:rPr lang="zh-CN" altLang="en-US" sz="2400" dirty="0">
                  <a:solidFill>
                    <a:schemeClr val="tx1"/>
                  </a:solidFill>
                  <a:latin typeface="微软雅黑" panose="020B0503020204020204" pitchFamily="34" charset="-122"/>
                  <a:ea typeface="微软雅黑" panose="020B0503020204020204" pitchFamily="34" charset="-122"/>
                </a:rPr>
                <a:t>）</a:t>
              </a:r>
              <a:endParaRPr lang="zh-CN" altLang="en-US" sz="2400" kern="1200" dirty="0">
                <a:solidFill>
                  <a:schemeClr val="tx1"/>
                </a:solidFill>
                <a:latin typeface="微软雅黑" panose="020B0503020204020204" pitchFamily="34" charset="-122"/>
                <a:ea typeface="微软雅黑" panose="020B0503020204020204" pitchFamily="34" charset="-122"/>
              </a:endParaRPr>
            </a:p>
          </p:txBody>
        </p:sp>
      </p:grpSp>
      <p:sp>
        <p:nvSpPr>
          <p:cNvPr id="29" name="左大括号 28"/>
          <p:cNvSpPr/>
          <p:nvPr/>
        </p:nvSpPr>
        <p:spPr bwMode="auto">
          <a:xfrm rot="16200000" flipH="1">
            <a:off x="4292733" y="797074"/>
            <a:ext cx="536904" cy="4226880"/>
          </a:xfrm>
          <a:prstGeom prst="leftBrace">
            <a:avLst/>
          </a:prstGeom>
          <a:solidFill>
            <a:schemeClr val="accent3"/>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矩形标注 29"/>
          <p:cNvSpPr/>
          <p:nvPr/>
        </p:nvSpPr>
        <p:spPr bwMode="auto">
          <a:xfrm>
            <a:off x="533506" y="4952960"/>
            <a:ext cx="4267088" cy="1219168"/>
          </a:xfrm>
          <a:prstGeom prst="wedgeRectCallout">
            <a:avLst>
              <a:gd name="adj1" fmla="val -11308"/>
              <a:gd name="adj2" fmla="val -110864"/>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从数据仓库角度来看，并不是业务数据库中的所有数据都是决策支持所必需的，通常只要</a:t>
            </a:r>
            <a:r>
              <a:rPr lang="zh-CN" altLang="en-US" dirty="0" smtClean="0"/>
              <a:t>提取</a:t>
            </a:r>
            <a:r>
              <a:rPr lang="zh-CN" altLang="en-US" dirty="0"/>
              <a:t>与分析主题相关的数据即可。</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 name="矩形标注 30"/>
          <p:cNvSpPr/>
          <p:nvPr/>
        </p:nvSpPr>
        <p:spPr bwMode="auto">
          <a:xfrm>
            <a:off x="2713346" y="4952960"/>
            <a:ext cx="4267088" cy="1219168"/>
          </a:xfrm>
          <a:prstGeom prst="wedgeRectCallout">
            <a:avLst>
              <a:gd name="adj1" fmla="val -9267"/>
              <a:gd name="adj2" fmla="val -112054"/>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对于决策支持系统来说，最重要的就是准确性</a:t>
            </a:r>
            <a:r>
              <a:rPr lang="zh-CN" altLang="en-US" dirty="0" smtClean="0"/>
              <a:t>，不一致性</a:t>
            </a:r>
            <a:r>
              <a:rPr lang="zh-CN" altLang="en-US" dirty="0"/>
              <a:t>必须在数据装入数据仓库</a:t>
            </a:r>
            <a:r>
              <a:rPr lang="zh-CN" altLang="en-US" dirty="0" smtClean="0"/>
              <a:t>以前被</a:t>
            </a:r>
            <a:r>
              <a:rPr lang="zh-CN" altLang="en-US" dirty="0"/>
              <a:t>消除。这就是数据转换要做的工作，也被称为“数据清洗”。</a:t>
            </a:r>
          </a:p>
          <a:p>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2" name="矩形标注 31"/>
          <p:cNvSpPr/>
          <p:nvPr/>
        </p:nvSpPr>
        <p:spPr bwMode="auto">
          <a:xfrm>
            <a:off x="4661764" y="4952960"/>
            <a:ext cx="4267088" cy="914376"/>
          </a:xfrm>
          <a:prstGeom prst="wedgeRectCallout">
            <a:avLst>
              <a:gd name="adj1" fmla="val -1784"/>
              <a:gd name="adj2" fmla="val -138245"/>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数据装载负责将数据按照物理数据模型定义的表结构装入数据仓库，至此整个 </a:t>
            </a:r>
            <a:r>
              <a:rPr lang="en-US" altLang="zh-CN" dirty="0"/>
              <a:t>ETL </a:t>
            </a:r>
            <a:r>
              <a:rPr lang="zh-CN" altLang="en-US" dirty="0"/>
              <a:t>过程</a:t>
            </a:r>
            <a:r>
              <a:rPr lang="zh-CN" altLang="en-US" dirty="0" smtClean="0"/>
              <a:t>结束</a:t>
            </a:r>
            <a:r>
              <a:rPr lang="zh-CN" altLang="en-US" dirty="0"/>
              <a:t>。</a:t>
            </a:r>
          </a:p>
        </p:txBody>
      </p:sp>
    </p:spTree>
    <p:extLst>
      <p:ext uri="{BB962C8B-B14F-4D97-AF65-F5344CB8AC3E}">
        <p14:creationId xmlns:p14="http://schemas.microsoft.com/office/powerpoint/2010/main" val="27315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circle(in)">
                                      <p:cBhvr>
                                        <p:cTn id="10" dur="20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30"/>
                                        </p:tgtEl>
                                      </p:cBhvr>
                                    </p:animEffect>
                                    <p:set>
                                      <p:cBhvr>
                                        <p:cTn id="20" dur="1" fill="hold">
                                          <p:stCondLst>
                                            <p:cond delay="499"/>
                                          </p:stCondLst>
                                        </p:cTn>
                                        <p:tgtEl>
                                          <p:spTgt spid="3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left)">
                                      <p:cBhvr>
                                        <p:cTn id="25" dur="500"/>
                                        <p:tgtEl>
                                          <p:spTgt spid="3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31"/>
                                        </p:tgtEl>
                                      </p:cBhvr>
                                    </p:animEffect>
                                    <p:set>
                                      <p:cBhvr>
                                        <p:cTn id="30" dur="1" fill="hold">
                                          <p:stCondLst>
                                            <p:cond delay="499"/>
                                          </p:stCondLst>
                                        </p:cTn>
                                        <p:tgtEl>
                                          <p:spTgt spid="3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wipe(left)">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32"/>
                                        </p:tgtEl>
                                      </p:cBhvr>
                                    </p:animEffect>
                                    <p:set>
                                      <p:cBhvr>
                                        <p:cTn id="40" dur="1" fill="hold">
                                          <p:stCondLst>
                                            <p:cond delay="499"/>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0" grpId="1" animBg="1"/>
      <p:bldP spid="31" grpId="0" animBg="1"/>
      <p:bldP spid="31" grpId="1" animBg="1"/>
      <p:bldP spid="32" grpId="0" animBg="1"/>
      <p:bldP spid="3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506" y="609674"/>
            <a:ext cx="8229600" cy="1003298"/>
          </a:xfrm>
        </p:spPr>
        <p:txBody>
          <a:bodyPr/>
          <a:lstStyle/>
          <a:p>
            <a:pPr>
              <a:lnSpc>
                <a:spcPct val="150000"/>
              </a:lnSpc>
            </a:pPr>
            <a:r>
              <a:rPr lang="en-US" altLang="zh-CN" sz="3600" dirty="0" smtClean="0">
                <a:latin typeface="黑体" panose="02010609060101010101" pitchFamily="49" charset="-122"/>
                <a:ea typeface="黑体" panose="02010609060101010101" pitchFamily="49" charset="-122"/>
              </a:rPr>
              <a:t>5.2.3</a:t>
            </a:r>
            <a:r>
              <a:rPr lang="zh-CN" altLang="en-US" sz="3600" dirty="0" smtClean="0">
                <a:latin typeface="黑体" panose="02010609060101010101" pitchFamily="49" charset="-122"/>
                <a:ea typeface="黑体" panose="02010609060101010101" pitchFamily="49" charset="-122"/>
              </a:rPr>
              <a:t>数据</a:t>
            </a:r>
            <a:r>
              <a:rPr lang="zh-CN" altLang="en-US" sz="3600" dirty="0">
                <a:latin typeface="黑体" panose="02010609060101010101" pitchFamily="49" charset="-122"/>
                <a:ea typeface="黑体" panose="02010609060101010101" pitchFamily="49" charset="-122"/>
              </a:rPr>
              <a:t>挖掘</a:t>
            </a:r>
            <a:r>
              <a:rPr lang="zh-CN" altLang="en-US" sz="2400" dirty="0">
                <a:latin typeface="微软雅黑" panose="020B0503020204020204" pitchFamily="34" charset="-122"/>
                <a:ea typeface="微软雅黑" panose="020B0503020204020204" pitchFamily="34" charset="-122"/>
              </a:rPr>
              <a:t/>
            </a:r>
            <a:br>
              <a:rPr lang="zh-CN" altLang="en-US" sz="2400" dirty="0">
                <a:latin typeface="微软雅黑" panose="020B0503020204020204" pitchFamily="34" charset="-122"/>
                <a:ea typeface="微软雅黑" panose="020B0503020204020204" pitchFamily="34" charset="-122"/>
              </a:rPr>
            </a:br>
            <a:r>
              <a:rPr lang="en-US" altLang="zh-CN" sz="2400" dirty="0">
                <a:latin typeface="微软雅黑" panose="020B0503020204020204" pitchFamily="34" charset="-122"/>
                <a:ea typeface="微软雅黑" panose="020B0503020204020204" pitchFamily="34" charset="-122"/>
              </a:rPr>
              <a:t>1. </a:t>
            </a:r>
            <a:r>
              <a:rPr lang="zh-CN" altLang="en-US" sz="2400" dirty="0">
                <a:latin typeface="微软雅黑" panose="020B0503020204020204" pitchFamily="34" charset="-122"/>
                <a:ea typeface="微软雅黑" panose="020B0503020204020204" pitchFamily="34" charset="-122"/>
              </a:rPr>
              <a:t>什么是数据挖掘</a:t>
            </a:r>
            <a:br>
              <a:rPr lang="zh-CN" altLang="en-US" sz="2400" dirty="0">
                <a:latin typeface="微软雅黑" panose="020B0503020204020204" pitchFamily="34" charset="-122"/>
                <a:ea typeface="微软雅黑" panose="020B0503020204020204" pitchFamily="34" charset="-122"/>
              </a:rPr>
            </a:br>
            <a:endParaRPr lang="zh-CN" altLang="en-US" sz="2400" dirty="0">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506287" y="1670179"/>
            <a:ext cx="8229600" cy="2209742"/>
          </a:xfrm>
        </p:spPr>
        <p:txBody>
          <a:bodyPr/>
          <a:lstStyle/>
          <a:p>
            <a:r>
              <a:rPr lang="zh-CN" altLang="en-US" sz="2200" dirty="0">
                <a:latin typeface="微软雅黑" panose="020B0503020204020204" pitchFamily="34" charset="-122"/>
                <a:ea typeface="微软雅黑" panose="020B0503020204020204" pitchFamily="34" charset="-122"/>
              </a:rPr>
              <a:t>从技术层面定义，数据挖掘就是从大量的、不完全的、有噪声的、模糊的、随机的数据中</a:t>
            </a:r>
            <a:r>
              <a:rPr lang="zh-CN" altLang="en-US" sz="2200" dirty="0" smtClean="0">
                <a:latin typeface="微软雅黑" panose="020B0503020204020204" pitchFamily="34" charset="-122"/>
                <a:ea typeface="微软雅黑" panose="020B0503020204020204" pitchFamily="34" charset="-122"/>
              </a:rPr>
              <a:t>集中识别</a:t>
            </a:r>
            <a:r>
              <a:rPr lang="zh-CN" altLang="en-US" sz="2200" dirty="0">
                <a:latin typeface="微软雅黑" panose="020B0503020204020204" pitchFamily="34" charset="-122"/>
                <a:ea typeface="微软雅黑" panose="020B0503020204020204" pitchFamily="34" charset="-122"/>
              </a:rPr>
              <a:t>出有效的、新颖的、潜在有用的、可理解的信息或模式的过程。</a:t>
            </a:r>
          </a:p>
          <a:p>
            <a:r>
              <a:rPr lang="zh-CN" altLang="en-US" sz="2200" dirty="0">
                <a:latin typeface="微软雅黑" panose="020B0503020204020204" pitchFamily="34" charset="-122"/>
                <a:ea typeface="微软雅黑" panose="020B0503020204020204" pitchFamily="34" charset="-122"/>
              </a:rPr>
              <a:t>从商业角度定义，数据挖掘是一种新的商业信息处理技术，其主要特点是对商业数据库</a:t>
            </a:r>
            <a:r>
              <a:rPr lang="zh-CN" altLang="en-US" sz="2200" dirty="0" smtClean="0">
                <a:latin typeface="微软雅黑" panose="020B0503020204020204" pitchFamily="34" charset="-122"/>
                <a:ea typeface="微软雅黑" panose="020B0503020204020204" pitchFamily="34" charset="-122"/>
              </a:rPr>
              <a:t>中的</a:t>
            </a:r>
            <a:r>
              <a:rPr lang="zh-CN" altLang="en-US" sz="2200" dirty="0">
                <a:latin typeface="微软雅黑" panose="020B0503020204020204" pitchFamily="34" charset="-122"/>
                <a:ea typeface="微软雅黑" panose="020B0503020204020204" pitchFamily="34" charset="-122"/>
              </a:rPr>
              <a:t>大量业务数据进行抽取、转换、分析和其他模型化处理，从中提取辅助商业决策的关键性</a:t>
            </a:r>
            <a:r>
              <a:rPr lang="zh-CN" altLang="en-US" sz="2200" dirty="0" smtClean="0">
                <a:latin typeface="微软雅黑" panose="020B0503020204020204" pitchFamily="34" charset="-122"/>
                <a:ea typeface="微软雅黑" panose="020B0503020204020204" pitchFamily="34" charset="-122"/>
              </a:rPr>
              <a:t>数据</a:t>
            </a:r>
            <a:r>
              <a:rPr lang="zh-CN" altLang="en-US" sz="2200" dirty="0">
                <a:latin typeface="微软雅黑" panose="020B0503020204020204" pitchFamily="34" charset="-122"/>
                <a:ea typeface="微软雅黑" panose="020B0503020204020204" pitchFamily="34" charset="-122"/>
              </a:rPr>
              <a:t>。</a:t>
            </a:r>
          </a:p>
          <a:p>
            <a:endParaRPr lang="zh-CN" altLang="en-US" sz="2200" dirty="0">
              <a:latin typeface="微软雅黑" panose="020B0503020204020204" pitchFamily="34" charset="-122"/>
              <a:ea typeface="微软雅黑" panose="020B0503020204020204" pitchFamily="34" charset="-122"/>
            </a:endParaRPr>
          </a:p>
        </p:txBody>
      </p:sp>
      <p:sp>
        <p:nvSpPr>
          <p:cNvPr id="4" name="矩形 3"/>
          <p:cNvSpPr/>
          <p:nvPr/>
        </p:nvSpPr>
        <p:spPr>
          <a:xfrm>
            <a:off x="533506" y="3901638"/>
            <a:ext cx="2707793" cy="461665"/>
          </a:xfrm>
          <a:prstGeom prst="rect">
            <a:avLst/>
          </a:prstGeom>
        </p:spPr>
        <p:txBody>
          <a:bodyPr wrap="none">
            <a:spAutoFit/>
          </a:bodyPr>
          <a:lstStyle/>
          <a:p>
            <a:r>
              <a:rPr lang="en-US" altLang="zh-CN" sz="2400" b="1" dirty="0">
                <a:solidFill>
                  <a:schemeClr val="tx2"/>
                </a:solidFill>
                <a:latin typeface="微软雅黑" panose="020B0503020204020204" pitchFamily="34" charset="-122"/>
                <a:ea typeface="微软雅黑" panose="020B0503020204020204" pitchFamily="34" charset="-122"/>
                <a:cs typeface="+mj-cs"/>
              </a:rPr>
              <a:t>2. </a:t>
            </a:r>
            <a:r>
              <a:rPr lang="zh-CN" altLang="en-US" sz="2400" b="1" dirty="0">
                <a:solidFill>
                  <a:schemeClr val="tx2"/>
                </a:solidFill>
                <a:latin typeface="微软雅黑" panose="020B0503020204020204" pitchFamily="34" charset="-122"/>
                <a:ea typeface="微软雅黑" panose="020B0503020204020204" pitchFamily="34" charset="-122"/>
                <a:cs typeface="+mj-cs"/>
              </a:rPr>
              <a:t>数据挖掘的过程</a:t>
            </a:r>
          </a:p>
        </p:txBody>
      </p:sp>
      <p:pic>
        <p:nvPicPr>
          <p:cNvPr id="921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5325" r="10224"/>
          <a:stretch/>
        </p:blipFill>
        <p:spPr bwMode="auto">
          <a:xfrm>
            <a:off x="3124238" y="4183190"/>
            <a:ext cx="3309257" cy="24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956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218"/>
                                        </p:tgtEl>
                                        <p:attrNameLst>
                                          <p:attrName>style.visibility</p:attrName>
                                        </p:attrNameLst>
                                      </p:cBhvr>
                                      <p:to>
                                        <p:strVal val="visible"/>
                                      </p:to>
                                    </p:set>
                                    <p:animEffect transition="in" filter="barn(inVertical)">
                                      <p:cBhvr>
                                        <p:cTn id="22"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308" y="1143060"/>
            <a:ext cx="8229600" cy="4525963"/>
          </a:xfrm>
        </p:spPr>
        <p:txBody>
          <a:bodyPr/>
          <a:lstStyle/>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 商业理解</a:t>
            </a:r>
          </a:p>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 数据理解</a:t>
            </a:r>
          </a:p>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 数据</a:t>
            </a:r>
            <a:r>
              <a:rPr lang="zh-CN" altLang="en-US" sz="2400" dirty="0" smtClean="0">
                <a:latin typeface="微软雅黑" panose="020B0503020204020204" pitchFamily="34" charset="-122"/>
                <a:ea typeface="微软雅黑" panose="020B0503020204020204" pitchFamily="34" charset="-122"/>
              </a:rPr>
              <a:t>准备</a:t>
            </a:r>
            <a:endParaRPr lang="en-US" altLang="zh-CN" sz="2400" dirty="0" smtClean="0">
              <a:latin typeface="微软雅黑" panose="020B0503020204020204" pitchFamily="34" charset="-122"/>
              <a:ea typeface="微软雅黑" panose="020B0503020204020204" pitchFamily="34" charset="-122"/>
            </a:endParaRPr>
          </a:p>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 建立模型</a:t>
            </a:r>
          </a:p>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 模型评估</a:t>
            </a:r>
          </a:p>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6</a:t>
            </a:r>
            <a:r>
              <a:rPr lang="zh-CN" altLang="en-US" sz="2400" dirty="0">
                <a:latin typeface="微软雅黑" panose="020B0503020204020204" pitchFamily="34" charset="-122"/>
                <a:ea typeface="微软雅黑" panose="020B0503020204020204" pitchFamily="34" charset="-122"/>
              </a:rPr>
              <a:t>） 结果部署</a:t>
            </a:r>
          </a:p>
          <a:p>
            <a:pPr>
              <a:lnSpc>
                <a:spcPct val="150000"/>
              </a:lnSpc>
            </a:pPr>
            <a:endParaRPr lang="zh-CN" altLang="en-US" sz="2400" dirty="0">
              <a:latin typeface="微软雅黑" panose="020B0503020204020204" pitchFamily="34" charset="-122"/>
              <a:ea typeface="微软雅黑" panose="020B0503020204020204" pitchFamily="34" charset="-122"/>
            </a:endParaRPr>
          </a:p>
        </p:txBody>
      </p:sp>
      <p:sp>
        <p:nvSpPr>
          <p:cNvPr id="4" name="矩形标注 3"/>
          <p:cNvSpPr/>
          <p:nvPr/>
        </p:nvSpPr>
        <p:spPr bwMode="auto">
          <a:xfrm>
            <a:off x="3429030" y="1066862"/>
            <a:ext cx="4724276" cy="2057346"/>
          </a:xfrm>
          <a:prstGeom prst="wedgeRectCallout">
            <a:avLst>
              <a:gd name="adj1" fmla="val -60361"/>
              <a:gd name="adj2" fmla="val -25232"/>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① 确定商业目标，发现影响结果的重要因素，从商业角度描绘客户的首要目标。</a:t>
            </a:r>
          </a:p>
          <a:p>
            <a:r>
              <a:rPr lang="zh-CN" altLang="en-US" dirty="0"/>
              <a:t>② 评估形势，查找所有的资源、局限、设想以及在确定数据分析目标和项目方案时应考虑</a:t>
            </a:r>
            <a:r>
              <a:rPr lang="zh-CN" altLang="en-US" dirty="0" smtClean="0"/>
              <a:t>到的</a:t>
            </a:r>
            <a:r>
              <a:rPr lang="zh-CN" altLang="en-US" dirty="0"/>
              <a:t>各种其他的因素，包括风险和意外、相关术语、成本和收益等。</a:t>
            </a:r>
          </a:p>
          <a:p>
            <a:r>
              <a:rPr lang="zh-CN" altLang="en-US" dirty="0"/>
              <a:t>③ 确定数据挖掘的目标，制订项目计划。</a:t>
            </a:r>
          </a:p>
        </p:txBody>
      </p:sp>
      <p:sp>
        <p:nvSpPr>
          <p:cNvPr id="5" name="矩形标注 4"/>
          <p:cNvSpPr/>
          <p:nvPr/>
        </p:nvSpPr>
        <p:spPr bwMode="auto">
          <a:xfrm>
            <a:off x="3429030" y="1524050"/>
            <a:ext cx="4724276" cy="2637835"/>
          </a:xfrm>
          <a:prstGeom prst="wedgeRectCallout">
            <a:avLst>
              <a:gd name="adj1" fmla="val -60361"/>
              <a:gd name="adj2" fmla="val -25232"/>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① 数据的初步收集：包括字段的数目、存储方式、数据源等诸多方面。</a:t>
            </a:r>
          </a:p>
          <a:p>
            <a:r>
              <a:rPr lang="zh-CN" altLang="en-US" dirty="0"/>
              <a:t>② 数据描述：从总体上描述数据的属性，并检查数据是否能够满足相关要求。</a:t>
            </a:r>
          </a:p>
          <a:p>
            <a:r>
              <a:rPr lang="zh-CN" altLang="en-US" dirty="0"/>
              <a:t>③ 数据的探索性分析：对数据进行初步理解，探测数据中比较有趣的数据子集，进而形成</a:t>
            </a:r>
            <a:r>
              <a:rPr lang="zh-CN" altLang="en-US" dirty="0" smtClean="0"/>
              <a:t>对潜在</a:t>
            </a:r>
            <a:r>
              <a:rPr lang="zh-CN" altLang="en-US" dirty="0"/>
              <a:t>信息的假设。</a:t>
            </a:r>
          </a:p>
          <a:p>
            <a:r>
              <a:rPr lang="zh-CN" altLang="en-US" dirty="0"/>
              <a:t>④ 数据质量检验：包括检验数据的完整性和正确性、填补缺失值等。</a:t>
            </a:r>
          </a:p>
        </p:txBody>
      </p:sp>
      <p:sp>
        <p:nvSpPr>
          <p:cNvPr id="6" name="矩形标注 5"/>
          <p:cNvSpPr/>
          <p:nvPr/>
        </p:nvSpPr>
        <p:spPr bwMode="auto">
          <a:xfrm>
            <a:off x="3450781" y="2404830"/>
            <a:ext cx="4724276" cy="876273"/>
          </a:xfrm>
          <a:prstGeom prst="wedgeRectCallout">
            <a:avLst>
              <a:gd name="adj1" fmla="val -59747"/>
              <a:gd name="adj2" fmla="val -8669"/>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具体步骤包括数据选择、数据清洗、数据构建、数据整合</a:t>
            </a:r>
            <a:r>
              <a:rPr lang="zh-CN" altLang="en-US" dirty="0" smtClean="0"/>
              <a:t>、数据格式</a:t>
            </a:r>
            <a:r>
              <a:rPr lang="zh-CN" altLang="en-US" dirty="0"/>
              <a:t>化等。</a:t>
            </a:r>
          </a:p>
          <a:p>
            <a:endParaRPr lang="zh-CN" altLang="en-US" dirty="0"/>
          </a:p>
        </p:txBody>
      </p:sp>
      <p:sp>
        <p:nvSpPr>
          <p:cNvPr id="7" name="矩形标注 6"/>
          <p:cNvSpPr/>
          <p:nvPr/>
        </p:nvSpPr>
        <p:spPr bwMode="auto">
          <a:xfrm>
            <a:off x="3577779" y="2828514"/>
            <a:ext cx="4724276" cy="1333371"/>
          </a:xfrm>
          <a:prstGeom prst="wedgeRectCallout">
            <a:avLst>
              <a:gd name="adj1" fmla="val -61897"/>
              <a:gd name="adj2" fmla="val -7815"/>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smtClean="0"/>
              <a:t>对于</a:t>
            </a:r>
            <a:r>
              <a:rPr lang="zh-CN" altLang="en-US" dirty="0"/>
              <a:t>同一个数据挖掘问题，可能有多种方法可供选择，但每一种技术对数据有着不同的限制及</a:t>
            </a:r>
            <a:r>
              <a:rPr lang="zh-CN" altLang="en-US" dirty="0" smtClean="0"/>
              <a:t>要求</a:t>
            </a:r>
            <a:r>
              <a:rPr lang="zh-CN" altLang="en-US" dirty="0"/>
              <a:t>，因此经常需要回到数据准备阶段重新进行数据的选择、清洗、转换等活动。</a:t>
            </a:r>
          </a:p>
        </p:txBody>
      </p:sp>
      <p:sp>
        <p:nvSpPr>
          <p:cNvPr id="8" name="矩形标注 7"/>
          <p:cNvSpPr/>
          <p:nvPr/>
        </p:nvSpPr>
        <p:spPr bwMode="auto">
          <a:xfrm>
            <a:off x="3468898" y="3811284"/>
            <a:ext cx="4724276" cy="666686"/>
          </a:xfrm>
          <a:prstGeom prst="wedgeRectCallout">
            <a:avLst>
              <a:gd name="adj1" fmla="val -60361"/>
              <a:gd name="adj2" fmla="val -25232"/>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smtClean="0"/>
              <a:t>回顾</a:t>
            </a:r>
            <a:r>
              <a:rPr lang="zh-CN" altLang="en-US" dirty="0"/>
              <a:t>在构建模型过程中所执行的每一个步骤，确保这些模型能够达到</a:t>
            </a:r>
            <a:r>
              <a:rPr lang="zh-CN" altLang="en-US" dirty="0" smtClean="0"/>
              <a:t>企业的</a:t>
            </a:r>
            <a:r>
              <a:rPr lang="zh-CN" altLang="en-US" dirty="0"/>
              <a:t>目标。</a:t>
            </a:r>
          </a:p>
        </p:txBody>
      </p:sp>
      <p:sp>
        <p:nvSpPr>
          <p:cNvPr id="10" name="矩形标注 9"/>
          <p:cNvSpPr/>
          <p:nvPr/>
        </p:nvSpPr>
        <p:spPr bwMode="auto">
          <a:xfrm>
            <a:off x="3400049" y="4443427"/>
            <a:ext cx="4724276" cy="1157558"/>
          </a:xfrm>
          <a:prstGeom prst="wedgeRectCallout">
            <a:avLst>
              <a:gd name="adj1" fmla="val -60668"/>
              <a:gd name="adj2" fmla="val -32755"/>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根据</a:t>
            </a:r>
            <a:r>
              <a:rPr lang="zh-CN" altLang="en-US" dirty="0" smtClean="0"/>
              <a:t>需求</a:t>
            </a:r>
            <a:r>
              <a:rPr lang="zh-CN" altLang="en-US" dirty="0"/>
              <a:t>的不同，结果部署阶段有时只需要将发现的结果以及过程组织成为可读文本形式，而有时候</a:t>
            </a:r>
            <a:r>
              <a:rPr lang="zh-CN" altLang="en-US" dirty="0" smtClean="0"/>
              <a:t>需要</a:t>
            </a:r>
            <a:r>
              <a:rPr lang="zh-CN" altLang="en-US" dirty="0"/>
              <a:t>回退到商业理解阶段重新调整。</a:t>
            </a:r>
          </a:p>
        </p:txBody>
      </p:sp>
      <p:sp>
        <p:nvSpPr>
          <p:cNvPr id="13" name="矩形 12"/>
          <p:cNvSpPr/>
          <p:nvPr/>
        </p:nvSpPr>
        <p:spPr>
          <a:xfrm>
            <a:off x="742988" y="5139320"/>
            <a:ext cx="2707793" cy="461665"/>
          </a:xfrm>
          <a:prstGeom prst="rect">
            <a:avLst/>
          </a:prstGeom>
        </p:spPr>
        <p:txBody>
          <a:bodyPr wrap="none">
            <a:spAutoFit/>
          </a:bodyPr>
          <a:lstStyle/>
          <a:p>
            <a:r>
              <a:rPr lang="en-US" altLang="zh-CN" sz="2400" b="1" dirty="0">
                <a:solidFill>
                  <a:schemeClr val="tx2"/>
                </a:solidFill>
                <a:latin typeface="微软雅黑" panose="020B0503020204020204" pitchFamily="34" charset="-122"/>
                <a:ea typeface="微软雅黑" panose="020B0503020204020204" pitchFamily="34" charset="-122"/>
                <a:cs typeface="+mj-cs"/>
              </a:rPr>
              <a:t>3</a:t>
            </a:r>
            <a:r>
              <a:rPr lang="en-US" altLang="zh-CN" sz="2400" b="1" dirty="0" smtClean="0">
                <a:solidFill>
                  <a:schemeClr val="tx2"/>
                </a:solidFill>
                <a:latin typeface="微软雅黑" panose="020B0503020204020204" pitchFamily="34" charset="-122"/>
                <a:ea typeface="微软雅黑" panose="020B0503020204020204" pitchFamily="34" charset="-122"/>
                <a:cs typeface="+mj-cs"/>
              </a:rPr>
              <a:t>. </a:t>
            </a:r>
            <a:r>
              <a:rPr lang="zh-CN" altLang="en-US" sz="2400" b="1" dirty="0">
                <a:solidFill>
                  <a:schemeClr val="tx2"/>
                </a:solidFill>
                <a:latin typeface="微软雅黑" panose="020B0503020204020204" pitchFamily="34" charset="-122"/>
                <a:ea typeface="微软雅黑" panose="020B0503020204020204" pitchFamily="34" charset="-122"/>
                <a:cs typeface="+mj-cs"/>
              </a:rPr>
              <a:t>数据挖掘</a:t>
            </a:r>
            <a:r>
              <a:rPr lang="zh-CN" altLang="en-US" sz="2400" b="1" dirty="0" smtClean="0">
                <a:solidFill>
                  <a:schemeClr val="tx2"/>
                </a:solidFill>
                <a:latin typeface="微软雅黑" panose="020B0503020204020204" pitchFamily="34" charset="-122"/>
                <a:ea typeface="微软雅黑" panose="020B0503020204020204" pitchFamily="34" charset="-122"/>
                <a:cs typeface="+mj-cs"/>
              </a:rPr>
              <a:t>的应用</a:t>
            </a:r>
            <a:endParaRPr lang="zh-CN" altLang="en-US" sz="2400" b="1" dirty="0">
              <a:solidFill>
                <a:schemeClr val="tx2"/>
              </a:solidFill>
              <a:latin typeface="微软雅黑" panose="020B0503020204020204" pitchFamily="34" charset="-122"/>
              <a:ea typeface="微软雅黑" panose="020B0503020204020204" pitchFamily="34" charset="-122"/>
              <a:cs typeface="+mj-cs"/>
            </a:endParaRPr>
          </a:p>
        </p:txBody>
      </p:sp>
    </p:spTree>
    <p:extLst>
      <p:ext uri="{BB962C8B-B14F-4D97-AF65-F5344CB8AC3E}">
        <p14:creationId xmlns:p14="http://schemas.microsoft.com/office/powerpoint/2010/main" val="300806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ircle(in)">
                                      <p:cBhvr>
                                        <p:cTn id="27" dur="20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circle(in)">
                                      <p:cBhvr>
                                        <p:cTn id="37" dur="20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5"/>
                                        </p:tgtEl>
                                      </p:cBhvr>
                                    </p:animEffect>
                                    <p:set>
                                      <p:cBhvr>
                                        <p:cTn id="42" dur="1" fill="hold">
                                          <p:stCondLst>
                                            <p:cond delay="499"/>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circle(in)">
                                      <p:cBhvr>
                                        <p:cTn id="47" dur="20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6"/>
                                        </p:tgtEl>
                                      </p:cBhvr>
                                    </p:animEffect>
                                    <p:set>
                                      <p:cBhvr>
                                        <p:cTn id="52" dur="1" fill="hold">
                                          <p:stCondLst>
                                            <p:cond delay="499"/>
                                          </p:stCondLst>
                                        </p:cTn>
                                        <p:tgtEl>
                                          <p:spTgt spid="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circle(in)">
                                      <p:cBhvr>
                                        <p:cTn id="57" dur="20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7"/>
                                        </p:tgtEl>
                                      </p:cBhvr>
                                    </p:animEffect>
                                    <p:set>
                                      <p:cBhvr>
                                        <p:cTn id="62" dur="1" fill="hold">
                                          <p:stCondLst>
                                            <p:cond delay="499"/>
                                          </p:stCondLst>
                                        </p:cTn>
                                        <p:tgtEl>
                                          <p:spTgt spid="7"/>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circle(in)">
                                      <p:cBhvr>
                                        <p:cTn id="67" dur="20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8"/>
                                        </p:tgtEl>
                                      </p:cBhvr>
                                    </p:animEffect>
                                    <p:set>
                                      <p:cBhvr>
                                        <p:cTn id="72" dur="1" fill="hold">
                                          <p:stCondLst>
                                            <p:cond delay="499"/>
                                          </p:stCondLst>
                                        </p:cTn>
                                        <p:tgtEl>
                                          <p:spTgt spid="8"/>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circle(in)">
                                      <p:cBhvr>
                                        <p:cTn id="77" dur="2000"/>
                                        <p:tgtEl>
                                          <p:spTgt spid="1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0"/>
                                        </p:tgtEl>
                                      </p:cBhvr>
                                    </p:animEffect>
                                    <p:set>
                                      <p:cBhvr>
                                        <p:cTn id="82" dur="1" fill="hold">
                                          <p:stCondLst>
                                            <p:cond delay="499"/>
                                          </p:stCondLst>
                                        </p:cTn>
                                        <p:tgtEl>
                                          <p:spTgt spid="10"/>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13"/>
                                        </p:tgtEl>
                                        <p:attrNameLst>
                                          <p:attrName>style.visibility</p:attrName>
                                        </p:attrNameLst>
                                      </p:cBhvr>
                                      <p:to>
                                        <p:strVal val="visible"/>
                                      </p:to>
                                    </p:set>
                                    <p:animEffect transition="in" filter="wipe(left)">
                                      <p:cBhvr>
                                        <p:cTn id="8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10" grpId="0" animBg="1"/>
      <p:bldP spid="10" grpId="1" animBg="1"/>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5.3</a:t>
            </a:r>
            <a:r>
              <a:rPr lang="zh-CN" altLang="en-US" sz="4800" dirty="0" smtClean="0">
                <a:latin typeface="楷体" panose="02010609060101010101" pitchFamily="49" charset="-122"/>
                <a:ea typeface="楷体" panose="02010609060101010101" pitchFamily="49" charset="-122"/>
              </a:rPr>
              <a:t>数据处理</a:t>
            </a:r>
            <a:endParaRPr lang="zh-CN" altLang="en-US"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1600278" y="1905040"/>
            <a:ext cx="6462641" cy="4254428"/>
          </a:xfrm>
        </p:spPr>
        <p:txBody>
          <a:bodyPr/>
          <a:lstStyle/>
          <a:p>
            <a:pPr marL="0" indent="0">
              <a:buSzPct val="90000"/>
              <a:buNone/>
            </a:pPr>
            <a:r>
              <a:rPr lang="en-US" altLang="zh-CN" sz="3600" b="1" dirty="0" smtClean="0">
                <a:latin typeface="黑体" panose="02010609060101010101" pitchFamily="49" charset="-122"/>
                <a:ea typeface="黑体" panose="02010609060101010101" pitchFamily="49" charset="-122"/>
              </a:rPr>
              <a:t>1.</a:t>
            </a:r>
            <a:r>
              <a:rPr lang="zh-CN" altLang="en-US" sz="3600" b="1" dirty="0" smtClean="0">
                <a:latin typeface="黑体" panose="02010609060101010101" pitchFamily="49" charset="-122"/>
                <a:ea typeface="黑体" panose="02010609060101010101" pitchFamily="49" charset="-122"/>
              </a:rPr>
              <a:t>数据处理</a:t>
            </a:r>
            <a:r>
              <a:rPr lang="zh-CN" altLang="en-US" sz="3600" b="1" dirty="0">
                <a:latin typeface="黑体" panose="02010609060101010101" pitchFamily="49" charset="-122"/>
                <a:ea typeface="黑体" panose="02010609060101010101" pitchFamily="49" charset="-122"/>
              </a:rPr>
              <a:t>方式</a:t>
            </a:r>
          </a:p>
          <a:p>
            <a:pPr marL="0" indent="0">
              <a:buSzPct val="90000"/>
              <a:buNone/>
            </a:pPr>
            <a:r>
              <a:rPr lang="en-US" altLang="zh-CN" sz="3600" b="1" dirty="0" smtClean="0">
                <a:latin typeface="黑体" panose="02010609060101010101" pitchFamily="49" charset="-122"/>
                <a:ea typeface="黑体" panose="02010609060101010101" pitchFamily="49" charset="-122"/>
              </a:rPr>
              <a:t>2.</a:t>
            </a:r>
            <a:r>
              <a:rPr lang="zh-CN" altLang="en-US" sz="3600" b="1" dirty="0">
                <a:latin typeface="黑体" panose="02010609060101010101" pitchFamily="49" charset="-122"/>
                <a:ea typeface="黑体" panose="02010609060101010101" pitchFamily="49" charset="-122"/>
              </a:rPr>
              <a:t>批数据管理系统</a:t>
            </a:r>
          </a:p>
          <a:p>
            <a:pPr marL="0" indent="0">
              <a:buSzPct val="90000"/>
              <a:buNone/>
            </a:pPr>
            <a:r>
              <a:rPr lang="en-US" altLang="zh-CN" sz="3600" b="1" dirty="0" smtClean="0">
                <a:latin typeface="黑体" panose="02010609060101010101" pitchFamily="49" charset="-122"/>
                <a:ea typeface="黑体" panose="02010609060101010101" pitchFamily="49" charset="-122"/>
              </a:rPr>
              <a:t>3.</a:t>
            </a:r>
            <a:r>
              <a:rPr lang="zh-CN" altLang="en-US" sz="3600" b="1" dirty="0">
                <a:latin typeface="黑体" panose="02010609060101010101" pitchFamily="49" charset="-122"/>
                <a:ea typeface="黑体" panose="02010609060101010101" pitchFamily="49" charset="-122"/>
              </a:rPr>
              <a:t>流数据管理系统</a:t>
            </a:r>
          </a:p>
          <a:p>
            <a:pPr>
              <a:buSzPct val="90000"/>
            </a:pPr>
            <a:endParaRPr lang="en-US" altLang="zh-CN" sz="3600" b="1" dirty="0">
              <a:latin typeface="黑体" panose="02010609060101010101" pitchFamily="49" charset="-122"/>
              <a:ea typeface="黑体" panose="02010609060101010101" pitchFamily="49" charset="-122"/>
            </a:endParaRPr>
          </a:p>
          <a:p>
            <a:pPr lvl="1"/>
            <a:endParaRPr lang="en-US" altLang="zh-CN" sz="1600" dirty="0" smtClean="0">
              <a:ea typeface="宋体" panose="02010600030101010101" pitchFamily="2" charset="-122"/>
            </a:endParaRPr>
          </a:p>
          <a:p>
            <a:pPr marL="457200" lvl="1" indent="0">
              <a:buNone/>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1696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8498" y="685873"/>
            <a:ext cx="8229600" cy="761980"/>
          </a:xfrm>
        </p:spPr>
        <p:txBody>
          <a:bodyPr/>
          <a:lstStyle/>
          <a:p>
            <a:r>
              <a:rPr lang="en-US" altLang="zh-CN" sz="3600" dirty="0" smtClean="0">
                <a:solidFill>
                  <a:srgbClr val="002060"/>
                </a:solidFill>
                <a:latin typeface="黑体" panose="02010609060101010101" pitchFamily="49" charset="-122"/>
                <a:ea typeface="黑体" panose="02010609060101010101" pitchFamily="49" charset="-122"/>
              </a:rPr>
              <a:t>5.3.1 </a:t>
            </a:r>
            <a:r>
              <a:rPr lang="zh-CN" altLang="en-US" sz="3600" dirty="0">
                <a:solidFill>
                  <a:srgbClr val="002060"/>
                </a:solidFill>
                <a:latin typeface="黑体" panose="02010609060101010101" pitchFamily="49" charset="-122"/>
                <a:ea typeface="黑体" panose="02010609060101010101" pitchFamily="49" charset="-122"/>
              </a:rPr>
              <a:t>数据处理方式</a:t>
            </a:r>
            <a:br>
              <a:rPr lang="zh-CN" altLang="en-US" sz="3600" dirty="0">
                <a:solidFill>
                  <a:srgbClr val="002060"/>
                </a:solidFill>
                <a:latin typeface="黑体" panose="02010609060101010101" pitchFamily="49" charset="-122"/>
                <a:ea typeface="黑体" panose="02010609060101010101" pitchFamily="49" charset="-122"/>
              </a:rPr>
            </a:br>
            <a:endParaRPr lang="zh-CN" altLang="en-US" sz="3600" dirty="0">
              <a:solidFill>
                <a:srgbClr val="002060"/>
              </a:solidFill>
              <a:latin typeface="黑体" panose="02010609060101010101" pitchFamily="49" charset="-122"/>
              <a:ea typeface="黑体" panose="02010609060101010101" pitchFamily="49" charset="-122"/>
            </a:endParaRPr>
          </a:p>
        </p:txBody>
      </p:sp>
      <p:sp>
        <p:nvSpPr>
          <p:cNvPr id="6" name="内容占位符 2"/>
          <p:cNvSpPr txBox="1">
            <a:spLocks/>
          </p:cNvSpPr>
          <p:nvPr/>
        </p:nvSpPr>
        <p:spPr bwMode="auto">
          <a:xfrm>
            <a:off x="609704" y="1241035"/>
            <a:ext cx="8229600" cy="3864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Tx/>
            </a:pPr>
            <a:r>
              <a:rPr lang="zh-CN" altLang="en-US" sz="2400" dirty="0">
                <a:latin typeface="微软雅黑" panose="020B0503020204020204" pitchFamily="34" charset="-122"/>
                <a:ea typeface="微软雅黑" panose="020B0503020204020204" pitchFamily="34" charset="-122"/>
              </a:rPr>
              <a:t>批</a:t>
            </a:r>
            <a:r>
              <a:rPr lang="zh-CN" altLang="en-US" sz="2400" dirty="0" smtClean="0">
                <a:latin typeface="微软雅黑" panose="020B0503020204020204" pitchFamily="34" charset="-122"/>
                <a:ea typeface="微软雅黑" panose="020B0503020204020204" pitchFamily="34" charset="-122"/>
              </a:rPr>
              <a:t>数据：离线</a:t>
            </a:r>
            <a:r>
              <a:rPr lang="zh-CN" altLang="en-US" sz="2400" dirty="0">
                <a:latin typeface="微软雅黑" panose="020B0503020204020204" pitchFamily="34" charset="-122"/>
                <a:ea typeface="微软雅黑" panose="020B0503020204020204" pitchFamily="34" charset="-122"/>
              </a:rPr>
              <a:t>数据，是以静态方式存储的一类</a:t>
            </a:r>
            <a:r>
              <a:rPr lang="zh-CN" altLang="en-US" sz="2400" dirty="0" smtClean="0">
                <a:latin typeface="微软雅黑" panose="020B0503020204020204" pitchFamily="34" charset="-122"/>
                <a:ea typeface="微软雅黑" panose="020B0503020204020204" pitchFamily="34" charset="-122"/>
              </a:rPr>
              <a:t>数据</a:t>
            </a:r>
            <a:r>
              <a:rPr lang="zh-CN" altLang="en-US" sz="2400" dirty="0">
                <a:latin typeface="微软雅黑" panose="020B0503020204020204" pitchFamily="34" charset="-122"/>
                <a:ea typeface="微软雅黑" panose="020B0503020204020204" pitchFamily="34" charset="-122"/>
              </a:rPr>
              <a:t>，这类数据一般比较稳定，很少进行</a:t>
            </a:r>
            <a:r>
              <a:rPr lang="zh-CN" altLang="en-US" sz="2400" dirty="0" smtClean="0">
                <a:latin typeface="微软雅黑" panose="020B0503020204020204" pitchFamily="34" charset="-122"/>
                <a:ea typeface="微软雅黑" panose="020B0503020204020204" pitchFamily="34" charset="-122"/>
              </a:rPr>
              <a:t>修改。</a:t>
            </a:r>
            <a:endParaRPr lang="en-US" altLang="zh-CN" sz="2400" dirty="0" smtClean="0">
              <a:latin typeface="微软雅黑" panose="020B0503020204020204" pitchFamily="34" charset="-122"/>
              <a:ea typeface="微软雅黑" panose="020B0503020204020204" pitchFamily="34" charset="-122"/>
            </a:endParaRPr>
          </a:p>
          <a:p>
            <a:pPr>
              <a:lnSpc>
                <a:spcPct val="150000"/>
              </a:lnSpc>
              <a:buFontTx/>
              <a:buChar char="•"/>
            </a:pPr>
            <a:r>
              <a:rPr lang="zh-CN" altLang="en-US" sz="2400" dirty="0" smtClean="0">
                <a:latin typeface="微软雅黑" panose="020B0503020204020204" pitchFamily="34" charset="-122"/>
                <a:ea typeface="微软雅黑" panose="020B0503020204020204" pitchFamily="34" charset="-122"/>
              </a:rPr>
              <a:t>批处理：</a:t>
            </a:r>
            <a:r>
              <a:rPr lang="zh-CN" altLang="en-US" sz="2400" dirty="0">
                <a:latin typeface="微软雅黑" panose="020B0503020204020204" pitchFamily="34" charset="-122"/>
                <a:ea typeface="微软雅黑" panose="020B0503020204020204" pitchFamily="34" charset="-122"/>
              </a:rPr>
              <a:t>对批数据的</a:t>
            </a:r>
            <a:r>
              <a:rPr lang="zh-CN" altLang="en-US" sz="2400" dirty="0" smtClean="0">
                <a:latin typeface="微软雅黑" panose="020B0503020204020204" pitchFamily="34" charset="-122"/>
                <a:ea typeface="微软雅黑" panose="020B0503020204020204" pitchFamily="34" charset="-122"/>
              </a:rPr>
              <a:t>处理称为批处理。</a:t>
            </a:r>
            <a:endParaRPr lang="en-US" altLang="zh-CN" sz="2400" dirty="0" smtClean="0">
              <a:latin typeface="微软雅黑" panose="020B0503020204020204" pitchFamily="34" charset="-122"/>
              <a:ea typeface="微软雅黑" panose="020B0503020204020204" pitchFamily="34" charset="-122"/>
            </a:endParaRPr>
          </a:p>
          <a:p>
            <a:pPr>
              <a:lnSpc>
                <a:spcPct val="150000"/>
              </a:lnSpc>
              <a:buFontTx/>
            </a:pPr>
            <a:r>
              <a:rPr lang="zh-CN" altLang="en-US" sz="2400" dirty="0">
                <a:latin typeface="微软雅黑" panose="020B0503020204020204" pitchFamily="34" charset="-122"/>
                <a:ea typeface="微软雅黑" panose="020B0503020204020204" pitchFamily="34" charset="-122"/>
              </a:rPr>
              <a:t>流</a:t>
            </a:r>
            <a:r>
              <a:rPr lang="zh-CN" altLang="en-US" sz="2400" dirty="0" smtClean="0">
                <a:latin typeface="微软雅黑" panose="020B0503020204020204" pitchFamily="34" charset="-122"/>
                <a:ea typeface="微软雅黑" panose="020B0503020204020204" pitchFamily="34" charset="-122"/>
              </a:rPr>
              <a:t>数据：是</a:t>
            </a:r>
            <a:r>
              <a:rPr lang="zh-CN" altLang="en-US" sz="2400" dirty="0">
                <a:latin typeface="微软雅黑" panose="020B0503020204020204" pitchFamily="34" charset="-122"/>
                <a:ea typeface="微软雅黑" panose="020B0503020204020204" pitchFamily="34" charset="-122"/>
              </a:rPr>
              <a:t>一组顺序、</a:t>
            </a:r>
            <a:r>
              <a:rPr lang="zh-CN" altLang="en-US" sz="2400" dirty="0" smtClean="0">
                <a:latin typeface="微软雅黑" panose="020B0503020204020204" pitchFamily="34" charset="-122"/>
                <a:ea typeface="微软雅黑" panose="020B0503020204020204" pitchFamily="34" charset="-122"/>
              </a:rPr>
              <a:t>大量</a:t>
            </a:r>
            <a:r>
              <a:rPr lang="zh-CN" altLang="en-US" sz="2400" dirty="0">
                <a:latin typeface="微软雅黑" panose="020B0503020204020204" pitchFamily="34" charset="-122"/>
                <a:ea typeface="微软雅黑" panose="020B0503020204020204" pitchFamily="34" charset="-122"/>
              </a:rPr>
              <a:t>、快速、连续到达的数据</a:t>
            </a:r>
            <a:r>
              <a:rPr lang="zh-CN" altLang="en-US" sz="2400" dirty="0" smtClean="0">
                <a:latin typeface="微软雅黑" panose="020B0503020204020204" pitchFamily="34" charset="-122"/>
                <a:ea typeface="微软雅黑" panose="020B0503020204020204" pitchFamily="34" charset="-122"/>
              </a:rPr>
              <a:t>序列。</a:t>
            </a:r>
            <a:endParaRPr lang="en-US" altLang="zh-CN" sz="2400" dirty="0" smtClean="0">
              <a:latin typeface="微软雅黑" panose="020B0503020204020204" pitchFamily="34" charset="-122"/>
              <a:ea typeface="微软雅黑" panose="020B0503020204020204" pitchFamily="34" charset="-122"/>
            </a:endParaRPr>
          </a:p>
          <a:p>
            <a:pPr>
              <a:lnSpc>
                <a:spcPct val="150000"/>
              </a:lnSpc>
              <a:buFontTx/>
            </a:pPr>
            <a:r>
              <a:rPr lang="zh-CN" altLang="en-US" sz="2400" dirty="0">
                <a:latin typeface="微软雅黑" panose="020B0503020204020204" pitchFamily="34" charset="-122"/>
                <a:ea typeface="微软雅黑" panose="020B0503020204020204" pitchFamily="34" charset="-122"/>
              </a:rPr>
              <a:t>流</a:t>
            </a:r>
            <a:r>
              <a:rPr lang="zh-CN" altLang="en-US" sz="2400" dirty="0" smtClean="0">
                <a:latin typeface="微软雅黑" panose="020B0503020204020204" pitchFamily="34" charset="-122"/>
                <a:ea typeface="微软雅黑" panose="020B0503020204020204" pitchFamily="34" charset="-122"/>
              </a:rPr>
              <a:t>处理：对流</a:t>
            </a:r>
            <a:r>
              <a:rPr lang="zh-CN" altLang="en-US" sz="2400" dirty="0">
                <a:latin typeface="微软雅黑" panose="020B0503020204020204" pitchFamily="34" charset="-122"/>
                <a:ea typeface="微软雅黑" panose="020B0503020204020204" pitchFamily="34" charset="-122"/>
              </a:rPr>
              <a:t>数据的处理称为流处理</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a:lnSpc>
                <a:spcPct val="150000"/>
              </a:lnSpc>
              <a:buFontTx/>
            </a:pPr>
            <a:r>
              <a:rPr lang="en-US" altLang="zh-CN" sz="2400" dirty="0" smtClean="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混合处理模式</a:t>
            </a:r>
          </a:p>
          <a:p>
            <a:pPr>
              <a:lnSpc>
                <a:spcPct val="150000"/>
              </a:lnSpc>
              <a:buFontTx/>
            </a:pPr>
            <a:endParaRPr lang="en-US" altLang="zh-CN" sz="2400" dirty="0" smtClean="0">
              <a:latin typeface="微软雅黑" panose="020B0503020204020204" pitchFamily="34" charset="-122"/>
              <a:ea typeface="微软雅黑" panose="020B0503020204020204" pitchFamily="34" charset="-122"/>
            </a:endParaRPr>
          </a:p>
          <a:p>
            <a:pPr>
              <a:lnSpc>
                <a:spcPct val="150000"/>
              </a:lnSpc>
              <a:buFontTx/>
            </a:pPr>
            <a:endParaRPr lang="zh-CN" altLang="en-US" sz="2400" dirty="0" smtClean="0">
              <a:latin typeface="微软雅黑" panose="020B0503020204020204" pitchFamily="34" charset="-122"/>
              <a:ea typeface="微软雅黑" panose="020B0503020204020204" pitchFamily="34" charset="-122"/>
            </a:endParaRPr>
          </a:p>
          <a:p>
            <a:pPr>
              <a:lnSpc>
                <a:spcPct val="150000"/>
              </a:lnSpc>
              <a:buFontTx/>
            </a:pPr>
            <a:endParaRPr lang="zh-CN" altLang="en-US" sz="2400" dirty="0">
              <a:latin typeface="微软雅黑" panose="020B0503020204020204" pitchFamily="34" charset="-122"/>
              <a:ea typeface="微软雅黑" panose="020B0503020204020204" pitchFamily="34" charset="-122"/>
            </a:endParaRPr>
          </a:p>
        </p:txBody>
      </p:sp>
      <p:sp>
        <p:nvSpPr>
          <p:cNvPr id="7" name="矩形标注 6"/>
          <p:cNvSpPr/>
          <p:nvPr/>
        </p:nvSpPr>
        <p:spPr bwMode="auto">
          <a:xfrm>
            <a:off x="4724504" y="3173194"/>
            <a:ext cx="3733594" cy="2614539"/>
          </a:xfrm>
          <a:prstGeom prst="wedgeRectCallout">
            <a:avLst>
              <a:gd name="adj1" fmla="val -24645"/>
              <a:gd name="adj2" fmla="val -60819"/>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indent="0">
              <a:buNone/>
            </a:pP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对批数据的处理重在由系统自动处理，不需过度交互，且能够提高 </a:t>
            </a:r>
            <a:r>
              <a:rPr lang="en-US" altLang="zh-CN" dirty="0">
                <a:latin typeface="微软雅黑" panose="020B0503020204020204" pitchFamily="34" charset="-122"/>
                <a:ea typeface="微软雅黑" panose="020B0503020204020204" pitchFamily="34" charset="-122"/>
              </a:rPr>
              <a:t>CPU </a:t>
            </a:r>
            <a:r>
              <a:rPr lang="zh-CN" altLang="en-US" dirty="0">
                <a:latin typeface="微软雅黑" panose="020B0503020204020204" pitchFamily="34" charset="-122"/>
                <a:ea typeface="微软雅黑" panose="020B0503020204020204" pitchFamily="34" charset="-122"/>
              </a:rPr>
              <a:t>的利用率。</a:t>
            </a:r>
            <a:endParaRPr lang="en-US" altLang="zh-CN" dirty="0">
              <a:latin typeface="微软雅黑" panose="020B0503020204020204" pitchFamily="34" charset="-122"/>
              <a:ea typeface="微软雅黑" panose="020B0503020204020204" pitchFamily="34" charset="-122"/>
            </a:endParaRPr>
          </a:p>
          <a:p>
            <a:pPr marL="0" indent="0">
              <a:buNone/>
            </a:pP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批数据管理系统要解决的问题是分布式存储与分布式计算问题，并且需要尽量保证数据的本地性以减少网络开销。</a:t>
            </a:r>
            <a:endParaRPr lang="en-US" altLang="zh-CN" dirty="0">
              <a:latin typeface="微软雅黑" panose="020B0503020204020204" pitchFamily="34" charset="-122"/>
              <a:ea typeface="微软雅黑" panose="020B0503020204020204" pitchFamily="34" charset="-122"/>
            </a:endParaRPr>
          </a:p>
          <a:p>
            <a:pPr marL="0" indent="0">
              <a:buNone/>
            </a:pP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目前较为流行的分布式计算思路为“计算向数据移动”的理念。</a:t>
            </a:r>
          </a:p>
        </p:txBody>
      </p:sp>
      <p:sp>
        <p:nvSpPr>
          <p:cNvPr id="10" name="矩形标注 9"/>
          <p:cNvSpPr/>
          <p:nvPr/>
        </p:nvSpPr>
        <p:spPr bwMode="auto">
          <a:xfrm>
            <a:off x="3352832" y="4270669"/>
            <a:ext cx="4495682" cy="1866847"/>
          </a:xfrm>
          <a:prstGeom prst="wedgeRectCallout">
            <a:avLst>
              <a:gd name="adj1" fmla="val -24645"/>
              <a:gd name="adj2" fmla="val -60819"/>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indent="0">
              <a:buNone/>
            </a:pPr>
            <a:r>
              <a:rPr lang="zh-CN" altLang="en-US" dirty="0">
                <a:latin typeface="微软雅黑" panose="020B0503020204020204" pitchFamily="34" charset="-122"/>
                <a:ea typeface="微软雅黑" panose="020B0503020204020204" pitchFamily="34" charset="-122"/>
              </a:rPr>
              <a:t>需要采用流数据处理的大数据应用场景主要有网页点击数的实时统计、传感器网络、金融</a:t>
            </a:r>
            <a:r>
              <a:rPr lang="zh-CN" altLang="en-US" dirty="0" smtClean="0">
                <a:latin typeface="微软雅黑" panose="020B0503020204020204" pitchFamily="34" charset="-122"/>
                <a:ea typeface="微软雅黑" panose="020B0503020204020204" pitchFamily="34" charset="-122"/>
              </a:rPr>
              <a:t>中的</a:t>
            </a:r>
            <a:r>
              <a:rPr lang="zh-CN" altLang="en-US" dirty="0">
                <a:latin typeface="微软雅黑" panose="020B0503020204020204" pitchFamily="34" charset="-122"/>
                <a:ea typeface="微软雅黑" panose="020B0503020204020204" pitchFamily="34" charset="-122"/>
              </a:rPr>
              <a:t>高频交易等。</a:t>
            </a:r>
          </a:p>
          <a:p>
            <a:pPr marL="0" indent="0">
              <a:buNone/>
            </a:pPr>
            <a:r>
              <a:rPr lang="zh-CN" altLang="en-US" dirty="0">
                <a:latin typeface="微软雅黑" panose="020B0503020204020204" pitchFamily="34" charset="-122"/>
                <a:ea typeface="微软雅黑" panose="020B0503020204020204" pitchFamily="34" charset="-122"/>
              </a:rPr>
              <a:t>流处理模式是将数据视为流，源源不断的数据组成了数据流，当新的数据到来时就立刻</a:t>
            </a:r>
            <a:r>
              <a:rPr lang="zh-CN" altLang="en-US" dirty="0" smtClean="0">
                <a:latin typeface="微软雅黑" panose="020B0503020204020204" pitchFamily="34" charset="-122"/>
                <a:ea typeface="微软雅黑" panose="020B0503020204020204" pitchFamily="34" charset="-122"/>
              </a:rPr>
              <a:t>处理并</a:t>
            </a:r>
            <a:r>
              <a:rPr lang="zh-CN" altLang="en-US" dirty="0">
                <a:latin typeface="微软雅黑" panose="020B0503020204020204" pitchFamily="34" charset="-122"/>
                <a:ea typeface="微软雅黑" panose="020B0503020204020204" pitchFamily="34" charset="-122"/>
              </a:rPr>
              <a:t>返回所需的结果。</a:t>
            </a:r>
          </a:p>
          <a:p>
            <a:pPr marL="0" indent="0">
              <a:buNone/>
            </a:pPr>
            <a:endParaRPr lang="zh-CN" altLang="en-US" dirty="0">
              <a:latin typeface="微软雅黑" panose="020B0503020204020204" pitchFamily="34" charset="-122"/>
              <a:ea typeface="微软雅黑" panose="020B0503020204020204" pitchFamily="34" charset="-122"/>
            </a:endParaRPr>
          </a:p>
        </p:txBody>
      </p:sp>
      <p:sp>
        <p:nvSpPr>
          <p:cNvPr id="11" name="矩形标注 10"/>
          <p:cNvSpPr/>
          <p:nvPr/>
        </p:nvSpPr>
        <p:spPr bwMode="auto">
          <a:xfrm>
            <a:off x="1676476" y="5022351"/>
            <a:ext cx="4495682" cy="1530767"/>
          </a:xfrm>
          <a:prstGeom prst="wedgeRectCallout">
            <a:avLst>
              <a:gd name="adj1" fmla="val -24645"/>
              <a:gd name="adj2" fmla="val -60819"/>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indent="0">
              <a:buNone/>
            </a:pPr>
            <a:r>
              <a:rPr lang="zh-CN" altLang="en-US" dirty="0">
                <a:latin typeface="微软雅黑" panose="020B0503020204020204" pitchFamily="34" charset="-122"/>
                <a:ea typeface="微软雅黑" panose="020B0503020204020204" pitchFamily="34" charset="-122"/>
              </a:rPr>
              <a:t>很多大数据处理问题需要混合使用多种处理模式，实现高实时性的大数据查询和计算分析。</a:t>
            </a:r>
          </a:p>
          <a:p>
            <a:pPr marL="0" indent="0">
              <a:buNone/>
            </a:pPr>
            <a:r>
              <a:rPr lang="zh-CN" altLang="en-US" dirty="0">
                <a:latin typeface="微软雅黑" panose="020B0503020204020204" pitchFamily="34" charset="-122"/>
                <a:ea typeface="微软雅黑" panose="020B0503020204020204" pitchFamily="34" charset="-122"/>
              </a:rPr>
              <a:t>混合处理模式将成为满足多样性大数据处理和应用需求的有效手段。</a:t>
            </a:r>
          </a:p>
          <a:p>
            <a:pPr marL="0" indent="0">
              <a:buNone/>
            </a:pP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4684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7" grpId="1" animBg="1"/>
      <p:bldP spid="10" grpId="0" animBg="1"/>
      <p:bldP spid="10" grpId="1" animBg="1"/>
      <p:bldP spid="11" grpId="0" animBg="1"/>
      <p:bldP spid="11"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704" y="304882"/>
            <a:ext cx="4800474" cy="646331"/>
          </a:xfrm>
          <a:prstGeom prst="rect">
            <a:avLst/>
          </a:prstGeom>
          <a:noFill/>
        </p:spPr>
        <p:txBody>
          <a:bodyPr wrap="square" rtlCol="0">
            <a:spAutoFit/>
          </a:bodyPr>
          <a:lstStyle/>
          <a:p>
            <a:r>
              <a:rPr lang="en-US" altLang="zh-CN" sz="3600" b="1" dirty="0" smtClean="0">
                <a:solidFill>
                  <a:srgbClr val="002060"/>
                </a:solidFill>
                <a:latin typeface="黑体" panose="02010609060101010101" pitchFamily="49" charset="-122"/>
                <a:ea typeface="黑体" panose="02010609060101010101" pitchFamily="49" charset="-122"/>
              </a:rPr>
              <a:t>5.3.2</a:t>
            </a:r>
            <a:r>
              <a:rPr lang="zh-CN" altLang="en-US" sz="3600" b="1" dirty="0" smtClean="0">
                <a:solidFill>
                  <a:srgbClr val="002060"/>
                </a:solidFill>
                <a:latin typeface="黑体" panose="02010609060101010101" pitchFamily="49" charset="-122"/>
                <a:ea typeface="黑体" panose="02010609060101010101" pitchFamily="49" charset="-122"/>
              </a:rPr>
              <a:t>批</a:t>
            </a:r>
            <a:r>
              <a:rPr lang="zh-CN" altLang="en-US" sz="3600" b="1" dirty="0">
                <a:solidFill>
                  <a:srgbClr val="002060"/>
                </a:solidFill>
                <a:latin typeface="黑体" panose="02010609060101010101" pitchFamily="49" charset="-122"/>
                <a:ea typeface="黑体" panose="02010609060101010101" pitchFamily="49" charset="-122"/>
              </a:rPr>
              <a:t>数据管理系统</a:t>
            </a:r>
          </a:p>
        </p:txBody>
      </p:sp>
      <p:graphicFrame>
        <p:nvGraphicFramePr>
          <p:cNvPr id="5" name="图示 4"/>
          <p:cNvGraphicFramePr/>
          <p:nvPr>
            <p:extLst>
              <p:ext uri="{D42A27DB-BD31-4B8C-83A1-F6EECF244321}">
                <p14:modId xmlns:p14="http://schemas.microsoft.com/office/powerpoint/2010/main" val="1017951603"/>
              </p:ext>
            </p:extLst>
          </p:nvPr>
        </p:nvGraphicFramePr>
        <p:xfrm>
          <a:off x="762100" y="953044"/>
          <a:ext cx="7238810" cy="34035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1048720" y="4419574"/>
            <a:ext cx="7391206" cy="1815882"/>
          </a:xfrm>
          <a:prstGeom prst="rect">
            <a:avLst/>
          </a:prstGeom>
        </p:spPr>
        <p:txBody>
          <a:bodyPr wrap="square">
            <a:spAutoFit/>
          </a:bodyPr>
          <a:lstStyle/>
          <a:p>
            <a:r>
              <a:rPr lang="zh-CN" altLang="en-US" sz="1600" dirty="0">
                <a:latin typeface="微软雅黑" panose="020B0503020204020204" pitchFamily="34" charset="-122"/>
                <a:ea typeface="微软雅黑" panose="020B0503020204020204" pitchFamily="34" charset="-122"/>
              </a:rPr>
              <a:t>① 高可靠性：</a:t>
            </a:r>
            <a:r>
              <a:rPr lang="en-US" altLang="zh-CN" sz="1600" dirty="0">
                <a:latin typeface="微软雅黑" panose="020B0503020204020204" pitchFamily="34" charset="-122"/>
                <a:ea typeface="微软雅黑" panose="020B0503020204020204" pitchFamily="34" charset="-122"/>
              </a:rPr>
              <a:t>Hadoop </a:t>
            </a:r>
            <a:r>
              <a:rPr lang="zh-CN" altLang="en-US" sz="1600" dirty="0">
                <a:latin typeface="微软雅黑" panose="020B0503020204020204" pitchFamily="34" charset="-122"/>
                <a:ea typeface="微软雅黑" panose="020B0503020204020204" pitchFamily="34" charset="-122"/>
              </a:rPr>
              <a:t>具有按位存储和处理数据的能力。</a:t>
            </a:r>
          </a:p>
          <a:p>
            <a:r>
              <a:rPr lang="zh-CN" altLang="en-US" sz="1600" dirty="0">
                <a:latin typeface="微软雅黑" panose="020B0503020204020204" pitchFamily="34" charset="-122"/>
                <a:ea typeface="微软雅黑" panose="020B0503020204020204" pitchFamily="34" charset="-122"/>
              </a:rPr>
              <a:t>② 高扩展性：</a:t>
            </a:r>
            <a:r>
              <a:rPr lang="en-US" altLang="zh-CN" sz="1600" dirty="0">
                <a:latin typeface="微软雅黑" panose="020B0503020204020204" pitchFamily="34" charset="-122"/>
                <a:ea typeface="微软雅黑" panose="020B0503020204020204" pitchFamily="34" charset="-122"/>
              </a:rPr>
              <a:t>Hadoop </a:t>
            </a:r>
            <a:r>
              <a:rPr lang="zh-CN" altLang="en-US" sz="1600" dirty="0">
                <a:latin typeface="微软雅黑" panose="020B0503020204020204" pitchFamily="34" charset="-122"/>
                <a:ea typeface="微软雅黑" panose="020B0503020204020204" pitchFamily="34" charset="-122"/>
              </a:rPr>
              <a:t>是在可用的计算机集群间分配数据并完成计算任务的，这些集群</a:t>
            </a:r>
            <a:r>
              <a:rPr lang="zh-CN" altLang="en-US" sz="1600" dirty="0" smtClean="0">
                <a:latin typeface="微软雅黑" panose="020B0503020204020204" pitchFamily="34" charset="-122"/>
                <a:ea typeface="微软雅黑" panose="020B0503020204020204" pitchFamily="34" charset="-122"/>
              </a:rPr>
              <a:t>可以方便</a:t>
            </a:r>
            <a:r>
              <a:rPr lang="zh-CN" altLang="en-US" sz="1600" dirty="0">
                <a:latin typeface="微软雅黑" panose="020B0503020204020204" pitchFamily="34" charset="-122"/>
                <a:ea typeface="微软雅黑" panose="020B0503020204020204" pitchFamily="34" charset="-122"/>
              </a:rPr>
              <a:t>地扩展到数以千计的节点中。</a:t>
            </a:r>
          </a:p>
          <a:p>
            <a:r>
              <a:rPr lang="zh-CN" altLang="en-US" sz="1600" dirty="0">
                <a:latin typeface="微软雅黑" panose="020B0503020204020204" pitchFamily="34" charset="-122"/>
                <a:ea typeface="微软雅黑" panose="020B0503020204020204" pitchFamily="34" charset="-122"/>
              </a:rPr>
              <a:t>③ 高效性：</a:t>
            </a:r>
            <a:r>
              <a:rPr lang="en-US" altLang="zh-CN" sz="1600" dirty="0">
                <a:latin typeface="微软雅黑" panose="020B0503020204020204" pitchFamily="34" charset="-122"/>
                <a:ea typeface="微软雅黑" panose="020B0503020204020204" pitchFamily="34" charset="-122"/>
              </a:rPr>
              <a:t>Hadoop </a:t>
            </a:r>
            <a:r>
              <a:rPr lang="zh-CN" altLang="en-US" sz="1600" dirty="0">
                <a:latin typeface="微软雅黑" panose="020B0503020204020204" pitchFamily="34" charset="-122"/>
                <a:ea typeface="微软雅黑" panose="020B0503020204020204" pitchFamily="34" charset="-122"/>
              </a:rPr>
              <a:t>能够在节点之间动态地移动数据，并保证各个</a:t>
            </a:r>
            <a:r>
              <a:rPr lang="zh-CN" altLang="en-US" sz="1600" dirty="0" smtClean="0">
                <a:latin typeface="微软雅黑" panose="020B0503020204020204" pitchFamily="34" charset="-122"/>
                <a:ea typeface="微软雅黑" panose="020B0503020204020204" pitchFamily="34" charset="-122"/>
              </a:rPr>
              <a:t>节点动态平衡</a:t>
            </a:r>
            <a:r>
              <a:rPr lang="zh-CN" altLang="en-US" sz="1600" dirty="0">
                <a:latin typeface="微软雅黑" panose="020B0503020204020204" pitchFamily="34" charset="-122"/>
                <a:ea typeface="微软雅黑" panose="020B0503020204020204" pitchFamily="34" charset="-122"/>
              </a:rPr>
              <a:t>。</a:t>
            </a:r>
          </a:p>
          <a:p>
            <a:r>
              <a:rPr lang="zh-CN" altLang="en-US" sz="1600" dirty="0">
                <a:latin typeface="微软雅黑" panose="020B0503020204020204" pitchFamily="34" charset="-122"/>
                <a:ea typeface="微软雅黑" panose="020B0503020204020204" pitchFamily="34" charset="-122"/>
              </a:rPr>
              <a:t>④ 高容错性：</a:t>
            </a:r>
            <a:r>
              <a:rPr lang="en-US" altLang="zh-CN" sz="1600" dirty="0">
                <a:latin typeface="微软雅黑" panose="020B0503020204020204" pitchFamily="34" charset="-122"/>
                <a:ea typeface="微软雅黑" panose="020B0503020204020204" pitchFamily="34" charset="-122"/>
              </a:rPr>
              <a:t>Hadoop </a:t>
            </a:r>
            <a:r>
              <a:rPr lang="zh-CN" altLang="en-US" sz="1600" dirty="0" smtClean="0">
                <a:latin typeface="微软雅黑" panose="020B0503020204020204" pitchFamily="34" charset="-122"/>
                <a:ea typeface="微软雅黑" panose="020B0503020204020204" pitchFamily="34" charset="-122"/>
              </a:rPr>
              <a:t>自动</a:t>
            </a:r>
            <a:r>
              <a:rPr lang="zh-CN" altLang="en-US" sz="1600" dirty="0">
                <a:latin typeface="微软雅黑" panose="020B0503020204020204" pitchFamily="34" charset="-122"/>
                <a:ea typeface="微软雅黑" panose="020B0503020204020204" pitchFamily="34" charset="-122"/>
              </a:rPr>
              <a:t>保存数据</a:t>
            </a:r>
            <a:r>
              <a:rPr lang="zh-CN" altLang="en-US" sz="1600" dirty="0" smtClean="0">
                <a:latin typeface="微软雅黑" panose="020B0503020204020204" pitchFamily="34" charset="-122"/>
                <a:ea typeface="微软雅黑" panose="020B0503020204020204" pitchFamily="34" charset="-122"/>
              </a:rPr>
              <a:t>的多个</a:t>
            </a:r>
            <a:r>
              <a:rPr lang="zh-CN" altLang="en-US" sz="1600" dirty="0">
                <a:latin typeface="微软雅黑" panose="020B0503020204020204" pitchFamily="34" charset="-122"/>
                <a:ea typeface="微软雅黑" panose="020B0503020204020204" pitchFamily="34" charset="-122"/>
              </a:rPr>
              <a:t>副本</a:t>
            </a:r>
            <a:r>
              <a:rPr lang="zh-CN" altLang="en-US" sz="1600" dirty="0" smtClean="0">
                <a:latin typeface="微软雅黑" panose="020B0503020204020204" pitchFamily="34" charset="-122"/>
                <a:ea typeface="微软雅黑" panose="020B0503020204020204" pitchFamily="34" charset="-122"/>
              </a:rPr>
              <a:t>，能自动</a:t>
            </a:r>
            <a:r>
              <a:rPr lang="zh-CN" altLang="en-US" sz="1600" dirty="0">
                <a:latin typeface="微软雅黑" panose="020B0503020204020204" pitchFamily="34" charset="-122"/>
                <a:ea typeface="微软雅黑" panose="020B0503020204020204" pitchFamily="34" charset="-122"/>
              </a:rPr>
              <a:t>将失败的任务重新</a:t>
            </a:r>
            <a:r>
              <a:rPr lang="zh-CN" altLang="en-US" sz="1600" dirty="0" smtClean="0">
                <a:latin typeface="微软雅黑" panose="020B0503020204020204" pitchFamily="34" charset="-122"/>
                <a:ea typeface="微软雅黑" panose="020B0503020204020204" pitchFamily="34" charset="-122"/>
              </a:rPr>
              <a:t>分配。</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⑤ 低成本：与一体机、商用数据仓库相比，</a:t>
            </a:r>
            <a:r>
              <a:rPr lang="en-US" altLang="zh-CN" sz="1600" dirty="0">
                <a:latin typeface="微软雅黑" panose="020B0503020204020204" pitchFamily="34" charset="-122"/>
                <a:ea typeface="微软雅黑" panose="020B0503020204020204" pitchFamily="34" charset="-122"/>
              </a:rPr>
              <a:t>Hadoop </a:t>
            </a:r>
            <a:r>
              <a:rPr lang="zh-CN" altLang="en-US" sz="1600" dirty="0">
                <a:latin typeface="微软雅黑" panose="020B0503020204020204" pitchFamily="34" charset="-122"/>
                <a:ea typeface="微软雅黑" panose="020B0503020204020204" pitchFamily="34" charset="-122"/>
              </a:rPr>
              <a:t>是开源的，项目的软件成本因此会大大</a:t>
            </a:r>
            <a:r>
              <a:rPr lang="zh-CN" altLang="en-US" sz="1600" dirty="0" smtClean="0">
                <a:latin typeface="微软雅黑" panose="020B0503020204020204" pitchFamily="34" charset="-122"/>
                <a:ea typeface="微软雅黑" panose="020B0503020204020204" pitchFamily="34" charset="-122"/>
              </a:rPr>
              <a:t>降低</a:t>
            </a:r>
            <a:r>
              <a:rPr lang="zh-CN" altLang="en-US" sz="1600" dirty="0">
                <a:latin typeface="微软雅黑" panose="020B0503020204020204" pitchFamily="34" charset="-122"/>
                <a:ea typeface="微软雅黑" panose="020B0503020204020204" pitchFamily="34" charset="-122"/>
              </a:rPr>
              <a:t>。</a:t>
            </a:r>
          </a:p>
        </p:txBody>
      </p:sp>
      <p:sp>
        <p:nvSpPr>
          <p:cNvPr id="7" name="TextBox 6"/>
          <p:cNvSpPr txBox="1"/>
          <p:nvPr/>
        </p:nvSpPr>
        <p:spPr>
          <a:xfrm>
            <a:off x="494722" y="4800564"/>
            <a:ext cx="553998" cy="990574"/>
          </a:xfrm>
          <a:prstGeom prst="rect">
            <a:avLst/>
          </a:prstGeom>
          <a:noFill/>
        </p:spPr>
        <p:txBody>
          <a:bodyPr vert="eaVert" wrap="square" rtlCol="0">
            <a:spAutoFit/>
          </a:bodyPr>
          <a:lstStyle/>
          <a:p>
            <a:r>
              <a:rPr lang="zh-CN" altLang="en-US" sz="2400" dirty="0" smtClean="0">
                <a:solidFill>
                  <a:srgbClr val="FF0000"/>
                </a:solidFill>
              </a:rPr>
              <a:t>优点：</a:t>
            </a:r>
            <a:endParaRPr lang="zh-CN" altLang="en-US" sz="2400" dirty="0">
              <a:solidFill>
                <a:srgbClr val="FF0000"/>
              </a:solidFill>
            </a:endParaRPr>
          </a:p>
        </p:txBody>
      </p:sp>
    </p:spTree>
    <p:extLst>
      <p:ext uri="{BB962C8B-B14F-4D97-AF65-F5344CB8AC3E}">
        <p14:creationId xmlns:p14="http://schemas.microsoft.com/office/powerpoint/2010/main" val="87714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62100" y="1600200"/>
            <a:ext cx="7924700" cy="4525963"/>
          </a:xfrm>
        </p:spPr>
        <p:txBody>
          <a:bodyPr/>
          <a:lstStyle/>
          <a:p>
            <a:r>
              <a:rPr lang="zh-CN" altLang="en-US" sz="2400" dirty="0" smtClean="0">
                <a:solidFill>
                  <a:srgbClr val="0070C0"/>
                </a:solidFill>
                <a:latin typeface="微软雅黑" panose="020B0503020204020204" pitchFamily="34" charset="-122"/>
                <a:ea typeface="微软雅黑" panose="020B0503020204020204" pitchFamily="34" charset="-122"/>
              </a:rPr>
              <a:t>特点</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a:p>
            <a:r>
              <a:rPr lang="zh-CN" altLang="en-US" sz="2400" dirty="0">
                <a:latin typeface="微软雅黑" panose="020B0503020204020204" pitchFamily="34" charset="-122"/>
                <a:ea typeface="微软雅黑" panose="020B0503020204020204" pitchFamily="34" charset="-122"/>
              </a:rPr>
              <a:t>① 数据实时到达，到达速度较快。</a:t>
            </a:r>
          </a:p>
          <a:p>
            <a:r>
              <a:rPr lang="zh-CN" altLang="en-US" sz="2400" dirty="0">
                <a:latin typeface="微软雅黑" panose="020B0503020204020204" pitchFamily="34" charset="-122"/>
                <a:ea typeface="微软雅黑" panose="020B0503020204020204" pitchFamily="34" charset="-122"/>
              </a:rPr>
              <a:t>② 数据到达次序独立。</a:t>
            </a:r>
          </a:p>
          <a:p>
            <a:r>
              <a:rPr lang="zh-CN" altLang="en-US" sz="2400" dirty="0">
                <a:latin typeface="微软雅黑" panose="020B0503020204020204" pitchFamily="34" charset="-122"/>
                <a:ea typeface="微软雅黑" panose="020B0503020204020204" pitchFamily="34" charset="-122"/>
              </a:rPr>
              <a:t>③ 数据规模庞大，无法预知数据的大小。</a:t>
            </a:r>
          </a:p>
          <a:p>
            <a:r>
              <a:rPr lang="zh-CN" altLang="en-US" sz="2400" dirty="0">
                <a:latin typeface="微软雅黑" panose="020B0503020204020204" pitchFamily="34" charset="-122"/>
                <a:ea typeface="微软雅黑" panose="020B0503020204020204" pitchFamily="34" charset="-122"/>
              </a:rPr>
              <a:t>④ 数据一经处理，除非进行存储，很难再次获取</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a:solidFill>
                  <a:srgbClr val="0070C0"/>
                </a:solidFill>
                <a:latin typeface="微软雅黑" panose="020B0503020204020204" pitchFamily="34" charset="-122"/>
                <a:ea typeface="微软雅黑" panose="020B0503020204020204" pitchFamily="34" charset="-122"/>
              </a:rPr>
              <a:t>典型</a:t>
            </a:r>
            <a:r>
              <a:rPr lang="zh-CN" altLang="en-US" sz="2400" dirty="0" smtClean="0">
                <a:solidFill>
                  <a:srgbClr val="0070C0"/>
                </a:solidFill>
                <a:latin typeface="微软雅黑" panose="020B0503020204020204" pitchFamily="34" charset="-122"/>
                <a:ea typeface="微软雅黑" panose="020B0503020204020204" pitchFamily="34" charset="-122"/>
              </a:rPr>
              <a:t>系统</a:t>
            </a:r>
            <a:r>
              <a:rPr lang="zh-CN" altLang="en-US" sz="2400" dirty="0" smtClean="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Apache </a:t>
            </a:r>
            <a:r>
              <a:rPr lang="zh-CN" altLang="en-US" sz="2400" dirty="0">
                <a:latin typeface="微软雅黑" panose="020B0503020204020204" pitchFamily="34" charset="-122"/>
                <a:ea typeface="微软雅黑" panose="020B0503020204020204" pitchFamily="34" charset="-122"/>
              </a:rPr>
              <a:t>公司开发的 </a:t>
            </a:r>
            <a:r>
              <a:rPr lang="en-US" altLang="zh-CN" sz="2400" dirty="0">
                <a:latin typeface="微软雅黑" panose="020B0503020204020204" pitchFamily="34" charset="-122"/>
                <a:ea typeface="微软雅黑" panose="020B0503020204020204" pitchFamily="34" charset="-122"/>
              </a:rPr>
              <a:t>Storm </a:t>
            </a:r>
            <a:endParaRPr lang="en-US" altLang="zh-CN" sz="2400" dirty="0" smtClean="0">
              <a:latin typeface="微软雅黑" panose="020B0503020204020204" pitchFamily="34" charset="-122"/>
              <a:ea typeface="微软雅黑" panose="020B0503020204020204" pitchFamily="34" charset="-122"/>
            </a:endParaRPr>
          </a:p>
          <a:p>
            <a:r>
              <a:rPr lang="en-US" altLang="zh-CN" sz="2400" dirty="0" smtClean="0">
                <a:solidFill>
                  <a:srgbClr val="0070C0"/>
                </a:solidFill>
                <a:latin typeface="微软雅黑" panose="020B0503020204020204" pitchFamily="34" charset="-122"/>
                <a:ea typeface="微软雅黑" panose="020B0503020204020204" pitchFamily="34" charset="-122"/>
              </a:rPr>
              <a:t>Storm</a:t>
            </a:r>
            <a:r>
              <a:rPr lang="zh-CN" altLang="en-US" sz="2400" dirty="0" smtClean="0">
                <a:solidFill>
                  <a:srgbClr val="0070C0"/>
                </a:solidFill>
                <a:latin typeface="微软雅黑" panose="020B0503020204020204" pitchFamily="34" charset="-122"/>
                <a:ea typeface="微软雅黑" panose="020B0503020204020204" pitchFamily="34" charset="-122"/>
              </a:rPr>
              <a:t>特点</a:t>
            </a:r>
            <a:r>
              <a:rPr lang="zh-CN" altLang="en-US" sz="2400" dirty="0" smtClean="0">
                <a:latin typeface="微软雅黑" panose="020B0503020204020204" pitchFamily="34" charset="-122"/>
                <a:ea typeface="微软雅黑" panose="020B0503020204020204" pitchFamily="34" charset="-122"/>
              </a:rPr>
              <a:t>：免费</a:t>
            </a:r>
            <a:r>
              <a:rPr lang="zh-CN" altLang="en-US" sz="2400" dirty="0">
                <a:latin typeface="微软雅黑" panose="020B0503020204020204" pitchFamily="34" charset="-122"/>
                <a:ea typeface="微软雅黑" panose="020B0503020204020204" pitchFamily="34" charset="-122"/>
              </a:rPr>
              <a:t>开源、分布式、高</a:t>
            </a:r>
            <a:r>
              <a:rPr lang="zh-CN" altLang="en-US" sz="2400" dirty="0" smtClean="0">
                <a:latin typeface="微软雅黑" panose="020B0503020204020204" pitchFamily="34" charset="-122"/>
                <a:ea typeface="微软雅黑" panose="020B0503020204020204" pitchFamily="34" charset="-122"/>
              </a:rPr>
              <a:t>容错、实时</a:t>
            </a:r>
            <a:r>
              <a:rPr lang="zh-CN" altLang="en-US" sz="2400" dirty="0">
                <a:latin typeface="微软雅黑" panose="020B0503020204020204" pitchFamily="34" charset="-122"/>
                <a:ea typeface="微软雅黑" panose="020B0503020204020204" pitchFamily="34" charset="-122"/>
              </a:rPr>
              <a:t>计算系统</a:t>
            </a:r>
            <a:r>
              <a:rPr lang="zh-CN" altLang="en-US" sz="2400" dirty="0" smtClean="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弥补了</a:t>
            </a:r>
            <a:r>
              <a:rPr lang="en-US" altLang="zh-CN" sz="2400" dirty="0" smtClean="0">
                <a:latin typeface="微软雅黑" panose="020B0503020204020204" pitchFamily="34" charset="-122"/>
                <a:ea typeface="微软雅黑" panose="020B0503020204020204" pitchFamily="34" charset="-122"/>
              </a:rPr>
              <a:t>Hadoop</a:t>
            </a:r>
            <a:r>
              <a:rPr lang="zh-CN" altLang="en-US" sz="2400" dirty="0" smtClean="0">
                <a:latin typeface="微软雅黑" panose="020B0503020204020204" pitchFamily="34" charset="-122"/>
                <a:ea typeface="微软雅黑" panose="020B0503020204020204" pitchFamily="34" charset="-122"/>
              </a:rPr>
              <a:t>批处理所不能</a:t>
            </a:r>
            <a:r>
              <a:rPr lang="zh-CN" altLang="en-US" sz="2400" dirty="0">
                <a:latin typeface="微软雅黑" panose="020B0503020204020204" pitchFamily="34" charset="-122"/>
                <a:ea typeface="微软雅黑" panose="020B0503020204020204" pitchFamily="34" charset="-122"/>
              </a:rPr>
              <a:t>满足的实时</a:t>
            </a:r>
            <a:r>
              <a:rPr lang="zh-CN" altLang="en-US" sz="2400" dirty="0" smtClean="0">
                <a:latin typeface="微软雅黑" panose="020B0503020204020204" pitchFamily="34" charset="-122"/>
                <a:ea typeface="微软雅黑" panose="020B0503020204020204" pitchFamily="34" charset="-122"/>
              </a:rPr>
              <a:t>要求，令</a:t>
            </a:r>
            <a:r>
              <a:rPr lang="zh-CN" altLang="en-US" sz="2400" dirty="0">
                <a:latin typeface="微软雅黑" panose="020B0503020204020204" pitchFamily="34" charset="-122"/>
                <a:ea typeface="微软雅黑" panose="020B0503020204020204" pitchFamily="34" charset="-122"/>
              </a:rPr>
              <a:t>持续不断的流计算变得容易</a:t>
            </a:r>
            <a:r>
              <a:rPr lang="zh-CN" altLang="en-US" sz="2400" dirty="0" smtClean="0">
                <a:latin typeface="微软雅黑" panose="020B0503020204020204" pitchFamily="34" charset="-122"/>
                <a:ea typeface="微软雅黑" panose="020B0503020204020204" pitchFamily="34" charset="-122"/>
              </a:rPr>
              <a:t>。经常</a:t>
            </a:r>
            <a:r>
              <a:rPr lang="zh-CN" altLang="en-US" sz="2400" dirty="0">
                <a:latin typeface="微软雅黑" panose="020B0503020204020204" pitchFamily="34" charset="-122"/>
                <a:ea typeface="微软雅黑" panose="020B0503020204020204" pitchFamily="34" charset="-122"/>
              </a:rPr>
              <a:t>用于实时分析、在线</a:t>
            </a:r>
            <a:r>
              <a:rPr lang="zh-CN" altLang="en-US" sz="2400" dirty="0" smtClean="0">
                <a:latin typeface="微软雅黑" panose="020B0503020204020204" pitchFamily="34" charset="-122"/>
                <a:ea typeface="微软雅黑" panose="020B0503020204020204" pitchFamily="34" charset="-122"/>
              </a:rPr>
              <a:t>机器学习</a:t>
            </a:r>
            <a:r>
              <a:rPr lang="zh-CN" altLang="en-US" sz="2400" dirty="0">
                <a:latin typeface="微软雅黑" panose="020B0503020204020204" pitchFamily="34" charset="-122"/>
                <a:ea typeface="微软雅黑" panose="020B0503020204020204" pitchFamily="34" charset="-122"/>
              </a:rPr>
              <a:t>、持续计算、分布式远程调用和 </a:t>
            </a:r>
            <a:r>
              <a:rPr lang="en-US" altLang="zh-CN" sz="2400" dirty="0">
                <a:latin typeface="微软雅黑" panose="020B0503020204020204" pitchFamily="34" charset="-122"/>
                <a:ea typeface="微软雅黑" panose="020B0503020204020204" pitchFamily="34" charset="-122"/>
              </a:rPr>
              <a:t>ETL </a:t>
            </a:r>
            <a:r>
              <a:rPr lang="zh-CN" altLang="en-US" sz="2400" dirty="0">
                <a:latin typeface="微软雅黑" panose="020B0503020204020204" pitchFamily="34" charset="-122"/>
                <a:ea typeface="微软雅黑" panose="020B0503020204020204" pitchFamily="34" charset="-122"/>
              </a:rPr>
              <a:t>等领域</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
        <p:nvSpPr>
          <p:cNvPr id="4" name="TextBox 3"/>
          <p:cNvSpPr txBox="1"/>
          <p:nvPr/>
        </p:nvSpPr>
        <p:spPr>
          <a:xfrm>
            <a:off x="609704" y="676453"/>
            <a:ext cx="4800474" cy="646331"/>
          </a:xfrm>
          <a:prstGeom prst="rect">
            <a:avLst/>
          </a:prstGeom>
          <a:noFill/>
        </p:spPr>
        <p:txBody>
          <a:bodyPr wrap="square" rtlCol="0">
            <a:spAutoFit/>
          </a:bodyPr>
          <a:lstStyle/>
          <a:p>
            <a:r>
              <a:rPr lang="en-US" altLang="zh-CN" sz="3600" b="1" dirty="0" smtClean="0">
                <a:solidFill>
                  <a:srgbClr val="002060"/>
                </a:solidFill>
                <a:latin typeface="黑体" panose="02010609060101010101" pitchFamily="49" charset="-122"/>
                <a:ea typeface="黑体" panose="02010609060101010101" pitchFamily="49" charset="-122"/>
              </a:rPr>
              <a:t>5.3.3</a:t>
            </a:r>
            <a:r>
              <a:rPr lang="zh-CN" altLang="en-US" sz="3600" b="1" dirty="0">
                <a:solidFill>
                  <a:srgbClr val="002060"/>
                </a:solidFill>
                <a:latin typeface="黑体" panose="02010609060101010101" pitchFamily="49" charset="-122"/>
                <a:ea typeface="黑体" panose="02010609060101010101" pitchFamily="49" charset="-122"/>
              </a:rPr>
              <a:t>流数据管理系统</a:t>
            </a:r>
          </a:p>
        </p:txBody>
      </p:sp>
    </p:spTree>
    <p:extLst>
      <p:ext uri="{BB962C8B-B14F-4D97-AF65-F5344CB8AC3E}">
        <p14:creationId xmlns:p14="http://schemas.microsoft.com/office/powerpoint/2010/main" val="243721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5.4</a:t>
            </a:r>
            <a:r>
              <a:rPr lang="zh-CN" altLang="en-US" sz="4800" dirty="0">
                <a:latin typeface="楷体" panose="02010609060101010101" pitchFamily="49" charset="-122"/>
                <a:ea typeface="楷体" panose="02010609060101010101" pitchFamily="49" charset="-122"/>
              </a:rPr>
              <a:t>大数据与云计算</a:t>
            </a:r>
          </a:p>
        </p:txBody>
      </p:sp>
      <p:sp>
        <p:nvSpPr>
          <p:cNvPr id="6147" name="Rectangle 3"/>
          <p:cNvSpPr>
            <a:spLocks noGrp="1" noChangeArrowheads="1"/>
          </p:cNvSpPr>
          <p:nvPr>
            <p:ph type="body" sz="half" idx="1"/>
          </p:nvPr>
        </p:nvSpPr>
        <p:spPr>
          <a:xfrm>
            <a:off x="1600278" y="1905040"/>
            <a:ext cx="6462641" cy="4254428"/>
          </a:xfrm>
        </p:spPr>
        <p:txBody>
          <a:bodyPr/>
          <a:lstStyle/>
          <a:p>
            <a:pPr marL="0" indent="0">
              <a:buSzPct val="90000"/>
              <a:buNone/>
            </a:pPr>
            <a:r>
              <a:rPr lang="en-US" altLang="zh-CN" sz="3600" b="1" dirty="0" smtClean="0">
                <a:latin typeface="黑体" panose="02010609060101010101" pitchFamily="49" charset="-122"/>
                <a:ea typeface="黑体" panose="02010609060101010101" pitchFamily="49" charset="-122"/>
              </a:rPr>
              <a:t>1.</a:t>
            </a:r>
            <a:r>
              <a:rPr lang="zh-CN" altLang="en-US" sz="3600" b="1" dirty="0" smtClean="0">
                <a:latin typeface="黑体" panose="02010609060101010101" pitchFamily="49" charset="-122"/>
                <a:ea typeface="黑体" panose="02010609060101010101" pitchFamily="49" charset="-122"/>
              </a:rPr>
              <a:t>大数据概述</a:t>
            </a:r>
            <a:endParaRPr lang="en-US" altLang="zh-CN" sz="3600" b="1" dirty="0" smtClean="0">
              <a:latin typeface="黑体" panose="02010609060101010101" pitchFamily="49" charset="-122"/>
              <a:ea typeface="黑体" panose="02010609060101010101" pitchFamily="49" charset="-122"/>
            </a:endParaRPr>
          </a:p>
          <a:p>
            <a:pPr marL="0" indent="0">
              <a:buSzPct val="90000"/>
              <a:buNone/>
            </a:pPr>
            <a:r>
              <a:rPr lang="en-US" altLang="zh-CN" sz="3600" b="1" dirty="0" smtClean="0">
                <a:latin typeface="黑体" panose="02010609060101010101" pitchFamily="49" charset="-122"/>
                <a:ea typeface="黑体" panose="02010609060101010101" pitchFamily="49" charset="-122"/>
              </a:rPr>
              <a:t>2.</a:t>
            </a:r>
            <a:r>
              <a:rPr lang="zh-CN" altLang="en-US" sz="3600" b="1" dirty="0">
                <a:latin typeface="黑体" panose="02010609060101010101" pitchFamily="49" charset="-122"/>
                <a:ea typeface="黑体" panose="02010609060101010101" pitchFamily="49" charset="-122"/>
              </a:rPr>
              <a:t>云计算简介</a:t>
            </a:r>
          </a:p>
          <a:p>
            <a:pPr marL="0" indent="0">
              <a:buSzPct val="90000"/>
              <a:buNone/>
            </a:pPr>
            <a:r>
              <a:rPr lang="en-US" altLang="zh-CN" sz="3600" b="1" dirty="0" smtClean="0">
                <a:latin typeface="黑体" panose="02010609060101010101" pitchFamily="49" charset="-122"/>
                <a:ea typeface="黑体" panose="02010609060101010101" pitchFamily="49" charset="-122"/>
              </a:rPr>
              <a:t>3.</a:t>
            </a:r>
            <a:r>
              <a:rPr lang="zh-CN" altLang="en-US" sz="3600" b="1" dirty="0">
                <a:latin typeface="黑体" panose="02010609060101010101" pitchFamily="49" charset="-122"/>
                <a:ea typeface="黑体" panose="02010609060101010101" pitchFamily="49" charset="-122"/>
              </a:rPr>
              <a:t>大数据下的隐私</a:t>
            </a:r>
          </a:p>
          <a:p>
            <a:pPr>
              <a:buSzPct val="90000"/>
            </a:pPr>
            <a:endParaRPr lang="en-US" altLang="zh-CN" sz="3600" b="1" dirty="0">
              <a:latin typeface="黑体" panose="02010609060101010101" pitchFamily="49" charset="-122"/>
              <a:ea typeface="黑体" panose="02010609060101010101" pitchFamily="49" charset="-122"/>
            </a:endParaRPr>
          </a:p>
          <a:p>
            <a:pPr lvl="1"/>
            <a:endParaRPr lang="en-US" altLang="zh-CN" sz="1600" dirty="0" smtClean="0">
              <a:ea typeface="宋体" panose="02010600030101010101" pitchFamily="2" charset="-122"/>
            </a:endParaRPr>
          </a:p>
          <a:p>
            <a:pPr marL="457200" lvl="1" indent="0">
              <a:buNone/>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3609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506" y="762070"/>
            <a:ext cx="8229600" cy="871458"/>
          </a:xfrm>
        </p:spPr>
        <p:txBody>
          <a:bodyPr/>
          <a:lstStyle/>
          <a:p>
            <a:r>
              <a:rPr lang="en-US" altLang="zh-CN" sz="3600" dirty="0" smtClean="0">
                <a:solidFill>
                  <a:schemeClr val="tx1"/>
                </a:solidFill>
                <a:latin typeface="黑体" panose="02010609060101010101" pitchFamily="49" charset="-122"/>
                <a:ea typeface="黑体" panose="02010609060101010101" pitchFamily="49" charset="-122"/>
              </a:rPr>
              <a:t>5.4.1</a:t>
            </a:r>
            <a:r>
              <a:rPr lang="zh-CN" altLang="en-US" sz="3600" dirty="0" smtClean="0">
                <a:solidFill>
                  <a:schemeClr val="tx1"/>
                </a:solidFill>
                <a:latin typeface="黑体" panose="02010609060101010101" pitchFamily="49" charset="-122"/>
                <a:ea typeface="黑体" panose="02010609060101010101" pitchFamily="49" charset="-122"/>
              </a:rPr>
              <a:t>大</a:t>
            </a:r>
            <a:r>
              <a:rPr lang="zh-CN" altLang="en-US" sz="3600" dirty="0">
                <a:solidFill>
                  <a:schemeClr val="tx1"/>
                </a:solidFill>
                <a:latin typeface="黑体" panose="02010609060101010101" pitchFamily="49" charset="-122"/>
                <a:ea typeface="黑体" panose="02010609060101010101" pitchFamily="49" charset="-122"/>
              </a:rPr>
              <a:t>数据下的隐私</a:t>
            </a:r>
            <a:br>
              <a:rPr lang="zh-CN" altLang="en-US" sz="3600" dirty="0">
                <a:solidFill>
                  <a:schemeClr val="tx1"/>
                </a:solidFill>
                <a:latin typeface="黑体" panose="02010609060101010101" pitchFamily="49" charset="-122"/>
                <a:ea typeface="黑体" panose="02010609060101010101" pitchFamily="49" charset="-122"/>
              </a:rPr>
            </a:br>
            <a:endParaRPr lang="zh-CN" altLang="en-US" sz="3600" dirty="0">
              <a:solidFill>
                <a:schemeClr val="tx1"/>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r>
              <a:rPr lang="en-US" altLang="zh-CN" sz="2400" b="1" dirty="0">
                <a:solidFill>
                  <a:schemeClr val="tx2"/>
                </a:solidFill>
                <a:latin typeface="微软雅黑" panose="020B0503020204020204" pitchFamily="34" charset="-122"/>
                <a:ea typeface="微软雅黑" panose="020B0503020204020204" pitchFamily="34" charset="-122"/>
                <a:cs typeface="+mj-cs"/>
              </a:rPr>
              <a:t>1. </a:t>
            </a:r>
            <a:r>
              <a:rPr lang="zh-CN" altLang="en-US" sz="2400" b="1" dirty="0">
                <a:solidFill>
                  <a:schemeClr val="tx2"/>
                </a:solidFill>
                <a:latin typeface="微软雅黑" panose="020B0503020204020204" pitchFamily="34" charset="-122"/>
                <a:ea typeface="微软雅黑" panose="020B0503020204020204" pitchFamily="34" charset="-122"/>
                <a:cs typeface="+mj-cs"/>
              </a:rPr>
              <a:t>什么是大数据</a:t>
            </a:r>
          </a:p>
          <a:p>
            <a:pPr>
              <a:lnSpc>
                <a:spcPct val="150000"/>
              </a:lnSpc>
            </a:pPr>
            <a:r>
              <a:rPr lang="zh-CN" altLang="en-US" sz="2200" dirty="0">
                <a:latin typeface="微软雅黑" panose="020B0503020204020204" pitchFamily="34" charset="-122"/>
                <a:ea typeface="微软雅黑" panose="020B0503020204020204" pitchFamily="34" charset="-122"/>
              </a:rPr>
              <a:t>美国研究机构 </a:t>
            </a:r>
            <a:r>
              <a:rPr lang="en-US" altLang="zh-CN" sz="2200" dirty="0">
                <a:latin typeface="微软雅黑" panose="020B0503020204020204" pitchFamily="34" charset="-122"/>
                <a:ea typeface="微软雅黑" panose="020B0503020204020204" pitchFamily="34" charset="-122"/>
              </a:rPr>
              <a:t>Gartner </a:t>
            </a:r>
            <a:r>
              <a:rPr lang="zh-CN" altLang="en-US" sz="2200" dirty="0">
                <a:latin typeface="微软雅黑" panose="020B0503020204020204" pitchFamily="34" charset="-122"/>
                <a:ea typeface="微软雅黑" panose="020B0503020204020204" pitchFamily="34" charset="-122"/>
              </a:rPr>
              <a:t>给</a:t>
            </a:r>
            <a:r>
              <a:rPr lang="zh-CN" altLang="en-US" sz="2200" dirty="0" smtClean="0">
                <a:latin typeface="微软雅黑" panose="020B0503020204020204" pitchFamily="34" charset="-122"/>
                <a:ea typeface="微软雅黑" panose="020B0503020204020204" pitchFamily="34" charset="-122"/>
              </a:rPr>
              <a:t>出定义</a:t>
            </a:r>
            <a:r>
              <a:rPr lang="zh-CN" altLang="en-US" sz="2200" dirty="0">
                <a:latin typeface="微软雅黑" panose="020B0503020204020204" pitchFamily="34" charset="-122"/>
                <a:ea typeface="微软雅黑" panose="020B0503020204020204" pitchFamily="34" charset="-122"/>
              </a:rPr>
              <a:t>：大数据是需要新处理模式才能具有更强的</a:t>
            </a:r>
            <a:r>
              <a:rPr lang="zh-CN" altLang="en-US" sz="2200" dirty="0" smtClean="0">
                <a:latin typeface="微软雅黑" panose="020B0503020204020204" pitchFamily="34" charset="-122"/>
                <a:ea typeface="微软雅黑" panose="020B0503020204020204" pitchFamily="34" charset="-122"/>
              </a:rPr>
              <a:t>决策力</a:t>
            </a:r>
            <a:r>
              <a:rPr lang="zh-CN" altLang="en-US" sz="2200" dirty="0">
                <a:latin typeface="微软雅黑" panose="020B0503020204020204" pitchFamily="34" charset="-122"/>
                <a:ea typeface="微软雅黑" panose="020B0503020204020204" pitchFamily="34" charset="-122"/>
              </a:rPr>
              <a:t>、洞察发现力和流程优化能力的海量、高增长率和多样化的信息资产。</a:t>
            </a:r>
          </a:p>
          <a:p>
            <a:pPr>
              <a:lnSpc>
                <a:spcPct val="150000"/>
              </a:lnSpc>
            </a:pPr>
            <a:r>
              <a:rPr lang="en-US" altLang="zh-CN" sz="2200" dirty="0" smtClean="0">
                <a:latin typeface="微软雅黑" panose="020B0503020204020204" pitchFamily="34" charset="-122"/>
                <a:ea typeface="微软雅黑" panose="020B0503020204020204" pitchFamily="34" charset="-122"/>
              </a:rPr>
              <a:t>2015</a:t>
            </a:r>
            <a:r>
              <a:rPr lang="zh-CN" altLang="en-US" sz="2200" dirty="0" smtClean="0">
                <a:latin typeface="微软雅黑" panose="020B0503020204020204" pitchFamily="34" charset="-122"/>
                <a:ea typeface="微软雅黑" panose="020B0503020204020204" pitchFamily="34" charset="-122"/>
              </a:rPr>
              <a:t>年，国务院印发</a:t>
            </a:r>
            <a:r>
              <a:rPr lang="en-US" altLang="zh-CN" sz="2200" dirty="0" smtClean="0">
                <a:latin typeface="微软雅黑" panose="020B0503020204020204" pitchFamily="34" charset="-122"/>
                <a:ea typeface="微软雅黑" panose="020B0503020204020204" pitchFamily="34" charset="-122"/>
              </a:rPr>
              <a:t>《</a:t>
            </a:r>
            <a:r>
              <a:rPr lang="zh-CN" altLang="en-US" sz="2200" dirty="0">
                <a:latin typeface="微软雅黑" panose="020B0503020204020204" pitchFamily="34" charset="-122"/>
                <a:ea typeface="微软雅黑" panose="020B0503020204020204" pitchFamily="34" charset="-122"/>
              </a:rPr>
              <a:t>促进大数据发展行动纲要</a:t>
            </a:r>
            <a:r>
              <a:rPr lang="en-US" altLang="zh-CN" sz="2200" dirty="0">
                <a:latin typeface="微软雅黑" panose="020B0503020204020204" pitchFamily="34" charset="-122"/>
                <a:ea typeface="微软雅黑" panose="020B0503020204020204" pitchFamily="34" charset="-122"/>
              </a:rPr>
              <a:t>》</a:t>
            </a:r>
            <a:r>
              <a:rPr lang="zh-CN" altLang="en-US" sz="2200" dirty="0" smtClean="0">
                <a:latin typeface="微软雅黑" panose="020B0503020204020204" pitchFamily="34" charset="-122"/>
                <a:ea typeface="微软雅黑" panose="020B0503020204020204" pitchFamily="34" charset="-122"/>
              </a:rPr>
              <a:t>中定义</a:t>
            </a:r>
            <a:r>
              <a:rPr lang="zh-CN" altLang="en-US" sz="2200" dirty="0">
                <a:latin typeface="微软雅黑" panose="020B0503020204020204" pitchFamily="34" charset="-122"/>
                <a:ea typeface="微软雅黑" panose="020B0503020204020204" pitchFamily="34" charset="-122"/>
              </a:rPr>
              <a:t>：大数据是以</a:t>
            </a:r>
            <a:r>
              <a:rPr lang="zh-CN" altLang="en-US" sz="2200" dirty="0" smtClean="0">
                <a:latin typeface="微软雅黑" panose="020B0503020204020204" pitchFamily="34" charset="-122"/>
                <a:ea typeface="微软雅黑" panose="020B0503020204020204" pitchFamily="34" charset="-122"/>
              </a:rPr>
              <a:t>容量大</a:t>
            </a:r>
            <a:r>
              <a:rPr lang="zh-CN" altLang="en-US" sz="2200" dirty="0">
                <a:latin typeface="微软雅黑" panose="020B0503020204020204" pitchFamily="34" charset="-122"/>
                <a:ea typeface="微软雅黑" panose="020B0503020204020204" pitchFamily="34" charset="-122"/>
              </a:rPr>
              <a:t>、类型多、存取速度快、价值密度低为主要特征的数据集合，正快速发展为对数量巨大、来源</a:t>
            </a:r>
            <a:r>
              <a:rPr lang="zh-CN" altLang="en-US" sz="2200" dirty="0" smtClean="0">
                <a:latin typeface="微软雅黑" panose="020B0503020204020204" pitchFamily="34" charset="-122"/>
                <a:ea typeface="微软雅黑" panose="020B0503020204020204" pitchFamily="34" charset="-122"/>
              </a:rPr>
              <a:t>分散</a:t>
            </a:r>
            <a:r>
              <a:rPr lang="zh-CN" altLang="en-US" sz="2200" dirty="0">
                <a:latin typeface="微软雅黑" panose="020B0503020204020204" pitchFamily="34" charset="-122"/>
                <a:ea typeface="微软雅黑" panose="020B0503020204020204" pitchFamily="34" charset="-122"/>
              </a:rPr>
              <a:t>、格式多样的数据进行采集、存储和关联分析，从中发现新知识、创造新价值、提升新能力的</a:t>
            </a:r>
            <a:r>
              <a:rPr lang="zh-CN" altLang="en-US" sz="2200" dirty="0" smtClean="0">
                <a:latin typeface="微软雅黑" panose="020B0503020204020204" pitchFamily="34" charset="-122"/>
                <a:ea typeface="微软雅黑" panose="020B0503020204020204" pitchFamily="34" charset="-122"/>
              </a:rPr>
              <a:t>新一代</a:t>
            </a:r>
            <a:r>
              <a:rPr lang="zh-CN" altLang="en-US" sz="2200" dirty="0">
                <a:latin typeface="微软雅黑" panose="020B0503020204020204" pitchFamily="34" charset="-122"/>
                <a:ea typeface="微软雅黑" panose="020B0503020204020204" pitchFamily="34" charset="-122"/>
              </a:rPr>
              <a:t>信息技术。</a:t>
            </a:r>
          </a:p>
          <a:p>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1207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5.1</a:t>
            </a:r>
            <a:r>
              <a:rPr lang="zh-CN" altLang="en-US" sz="4800" dirty="0" smtClean="0">
                <a:latin typeface="楷体" panose="02010609060101010101" pitchFamily="49" charset="-122"/>
                <a:ea typeface="楷体" panose="02010609060101010101" pitchFamily="49" charset="-122"/>
              </a:rPr>
              <a:t>数据</a:t>
            </a:r>
            <a:r>
              <a:rPr lang="zh-CN" altLang="en-US" sz="4800" dirty="0">
                <a:latin typeface="楷体" panose="02010609060101010101" pitchFamily="49" charset="-122"/>
                <a:ea typeface="楷体" panose="02010609060101010101" pitchFamily="49" charset="-122"/>
              </a:rPr>
              <a:t>与数据模型</a:t>
            </a:r>
          </a:p>
        </p:txBody>
      </p:sp>
      <p:sp>
        <p:nvSpPr>
          <p:cNvPr id="6147" name="Rectangle 3"/>
          <p:cNvSpPr>
            <a:spLocks noGrp="1" noChangeArrowheads="1"/>
          </p:cNvSpPr>
          <p:nvPr>
            <p:ph type="body" sz="half" idx="1"/>
          </p:nvPr>
        </p:nvSpPr>
        <p:spPr>
          <a:xfrm>
            <a:off x="1600278" y="1905040"/>
            <a:ext cx="6462641" cy="4254428"/>
          </a:xfrm>
        </p:spPr>
        <p:txBody>
          <a:bodyPr/>
          <a:lstStyle/>
          <a:p>
            <a:pPr marL="0" indent="0">
              <a:buSzPct val="90000"/>
              <a:buNone/>
            </a:pPr>
            <a:r>
              <a:rPr lang="en-US" altLang="zh-CN" sz="3600" b="1" dirty="0" smtClean="0">
                <a:latin typeface="黑体" panose="02010609060101010101" pitchFamily="49" charset="-122"/>
                <a:ea typeface="黑体" panose="02010609060101010101" pitchFamily="49" charset="-122"/>
              </a:rPr>
              <a:t>1.</a:t>
            </a:r>
            <a:r>
              <a:rPr lang="zh-CN" altLang="en-US" sz="3600" b="1" dirty="0" smtClean="0">
                <a:latin typeface="黑体" panose="02010609060101010101" pitchFamily="49" charset="-122"/>
                <a:ea typeface="黑体" panose="02010609060101010101" pitchFamily="49" charset="-122"/>
              </a:rPr>
              <a:t>数据</a:t>
            </a:r>
            <a:endParaRPr lang="en-US" altLang="zh-CN" sz="3600" b="1" dirty="0" smtClean="0">
              <a:latin typeface="黑体" panose="02010609060101010101" pitchFamily="49" charset="-122"/>
              <a:ea typeface="黑体" panose="02010609060101010101" pitchFamily="49" charset="-122"/>
            </a:endParaRPr>
          </a:p>
          <a:p>
            <a:pPr marL="0" indent="0">
              <a:buSzPct val="90000"/>
              <a:buNone/>
            </a:pPr>
            <a:r>
              <a:rPr lang="en-US" altLang="zh-CN" sz="3600" b="1" dirty="0" smtClean="0">
                <a:latin typeface="黑体" panose="02010609060101010101" pitchFamily="49" charset="-122"/>
                <a:ea typeface="黑体" panose="02010609060101010101" pitchFamily="49" charset="-122"/>
              </a:rPr>
              <a:t>2.</a:t>
            </a:r>
            <a:r>
              <a:rPr lang="zh-CN" altLang="en-US" sz="3600" b="1" dirty="0" smtClean="0">
                <a:latin typeface="黑体" panose="02010609060101010101" pitchFamily="49" charset="-122"/>
                <a:ea typeface="黑体" panose="02010609060101010101" pitchFamily="49" charset="-122"/>
              </a:rPr>
              <a:t>数据模型</a:t>
            </a:r>
            <a:endParaRPr lang="en-US" altLang="zh-CN" sz="3600" b="1" dirty="0" smtClean="0">
              <a:latin typeface="黑体" panose="02010609060101010101" pitchFamily="49" charset="-122"/>
              <a:ea typeface="黑体" panose="02010609060101010101" pitchFamily="49" charset="-122"/>
            </a:endParaRPr>
          </a:p>
          <a:p>
            <a:pPr marL="0" indent="0">
              <a:buSzPct val="90000"/>
              <a:buNone/>
            </a:pPr>
            <a:r>
              <a:rPr lang="en-US" altLang="zh-CN" sz="3600" b="1" dirty="0" smtClean="0">
                <a:latin typeface="黑体" panose="02010609060101010101" pitchFamily="49" charset="-122"/>
                <a:ea typeface="黑体" panose="02010609060101010101" pitchFamily="49" charset="-122"/>
              </a:rPr>
              <a:t>3.</a:t>
            </a:r>
            <a:r>
              <a:rPr lang="zh-CN" altLang="en-US" sz="3600" b="1" dirty="0" smtClean="0">
                <a:latin typeface="黑体" panose="02010609060101010101" pitchFamily="49" charset="-122"/>
                <a:ea typeface="黑体" panose="02010609060101010101" pitchFamily="49" charset="-122"/>
              </a:rPr>
              <a:t>概念数据模型</a:t>
            </a:r>
            <a:endParaRPr lang="en-US" altLang="zh-CN" sz="3600" b="1" dirty="0" smtClean="0">
              <a:latin typeface="黑体" panose="02010609060101010101" pitchFamily="49" charset="-122"/>
              <a:ea typeface="黑体" panose="02010609060101010101" pitchFamily="49" charset="-122"/>
            </a:endParaRPr>
          </a:p>
          <a:p>
            <a:pPr marL="0" indent="0">
              <a:buSzPct val="90000"/>
              <a:buNone/>
            </a:pPr>
            <a:r>
              <a:rPr lang="en-US" altLang="zh-CN" sz="3600" b="1" dirty="0" smtClean="0">
                <a:latin typeface="黑体" panose="02010609060101010101" pitchFamily="49" charset="-122"/>
                <a:ea typeface="黑体" panose="02010609060101010101" pitchFamily="49" charset="-122"/>
              </a:rPr>
              <a:t>4.</a:t>
            </a:r>
            <a:r>
              <a:rPr lang="zh-CN" altLang="en-US" sz="3600" b="1" dirty="0" smtClean="0">
                <a:latin typeface="黑体" panose="02010609060101010101" pitchFamily="49" charset="-122"/>
                <a:ea typeface="黑体" panose="02010609060101010101" pitchFamily="49" charset="-122"/>
              </a:rPr>
              <a:t>结构数据模型</a:t>
            </a:r>
            <a:endParaRPr lang="en-US" altLang="zh-CN" sz="3600" b="1" dirty="0" smtClean="0">
              <a:latin typeface="黑体" panose="02010609060101010101" pitchFamily="49" charset="-122"/>
              <a:ea typeface="黑体" panose="02010609060101010101" pitchFamily="49" charset="-122"/>
            </a:endParaRPr>
          </a:p>
          <a:p>
            <a:pPr>
              <a:buSzPct val="90000"/>
            </a:pPr>
            <a:endParaRPr lang="en-US" altLang="zh-CN" sz="3600" b="1" dirty="0">
              <a:latin typeface="黑体" panose="02010609060101010101" pitchFamily="49" charset="-122"/>
              <a:ea typeface="黑体" panose="02010609060101010101" pitchFamily="49" charset="-122"/>
            </a:endParaRPr>
          </a:p>
          <a:p>
            <a:pPr lvl="1"/>
            <a:endParaRPr lang="en-US" altLang="zh-CN" sz="1600" dirty="0" smtClean="0">
              <a:ea typeface="宋体" panose="02010600030101010101" pitchFamily="2" charset="-122"/>
            </a:endParaRPr>
          </a:p>
          <a:p>
            <a:pPr marL="457200" lvl="1" indent="0">
              <a:buNone/>
            </a:pPr>
            <a:endParaRPr lang="zh-CN" altLang="en-US" sz="2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wipe(left)">
                                      <p:cBhvr>
                                        <p:cTn id="10" dur="500"/>
                                        <p:tgtEl>
                                          <p:spTgt spid="6147">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Effect transition="in" filter="wipe(left)">
                                      <p:cBhvr>
                                        <p:cTn id="13" dur="500"/>
                                        <p:tgtEl>
                                          <p:spTgt spid="6147">
                                            <p:txEl>
                                              <p:pRg st="2" end="2"/>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6147">
                                            <p:txEl>
                                              <p:pRg st="3" end="3"/>
                                            </p:txEl>
                                          </p:spTgt>
                                        </p:tgtEl>
                                        <p:attrNameLst>
                                          <p:attrName>style.visibility</p:attrName>
                                        </p:attrNameLst>
                                      </p:cBhvr>
                                      <p:to>
                                        <p:strVal val="visible"/>
                                      </p:to>
                                    </p:set>
                                    <p:animEffect transition="in" filter="wipe(left)">
                                      <p:cBhvr>
                                        <p:cTn id="16"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09674"/>
            <a:ext cx="8229600" cy="5516489"/>
          </a:xfrm>
        </p:spPr>
        <p:txBody>
          <a:bodyPr/>
          <a:lstStyle/>
          <a:p>
            <a:r>
              <a:rPr lang="en-US" altLang="zh-CN" sz="2400" b="1" dirty="0">
                <a:solidFill>
                  <a:schemeClr val="tx2"/>
                </a:solidFill>
                <a:latin typeface="微软雅黑" panose="020B0503020204020204" pitchFamily="34" charset="-122"/>
                <a:ea typeface="微软雅黑" panose="020B0503020204020204" pitchFamily="34" charset="-122"/>
                <a:cs typeface="+mj-cs"/>
              </a:rPr>
              <a:t>2. </a:t>
            </a:r>
            <a:r>
              <a:rPr lang="zh-CN" altLang="en-US" sz="2400" b="1" dirty="0">
                <a:solidFill>
                  <a:schemeClr val="tx2"/>
                </a:solidFill>
                <a:latin typeface="微软雅黑" panose="020B0503020204020204" pitchFamily="34" charset="-122"/>
                <a:ea typeface="微软雅黑" panose="020B0503020204020204" pitchFamily="34" charset="-122"/>
                <a:cs typeface="+mj-cs"/>
              </a:rPr>
              <a:t>大数据的 </a:t>
            </a:r>
            <a:r>
              <a:rPr lang="en-US" altLang="zh-CN" sz="2400" b="1" dirty="0">
                <a:solidFill>
                  <a:schemeClr val="tx2"/>
                </a:solidFill>
                <a:latin typeface="微软雅黑" panose="020B0503020204020204" pitchFamily="34" charset="-122"/>
                <a:ea typeface="微软雅黑" panose="020B0503020204020204" pitchFamily="34" charset="-122"/>
                <a:cs typeface="+mj-cs"/>
              </a:rPr>
              <a:t>4V </a:t>
            </a:r>
            <a:r>
              <a:rPr lang="zh-CN" altLang="en-US" sz="2400" b="1" dirty="0">
                <a:solidFill>
                  <a:schemeClr val="tx2"/>
                </a:solidFill>
                <a:latin typeface="微软雅黑" panose="020B0503020204020204" pitchFamily="34" charset="-122"/>
                <a:ea typeface="微软雅黑" panose="020B0503020204020204" pitchFamily="34" charset="-122"/>
                <a:cs typeface="+mj-cs"/>
              </a:rPr>
              <a:t>特征</a:t>
            </a:r>
          </a:p>
          <a:p>
            <a:endParaRPr lang="zh-CN" altLang="en-US" sz="2400" dirty="0">
              <a:latin typeface="微软雅黑" panose="020B0503020204020204" pitchFamily="34" charset="-122"/>
              <a:ea typeface="微软雅黑" panose="020B0503020204020204" pitchFamily="34" charset="-122"/>
            </a:endParaRPr>
          </a:p>
        </p:txBody>
      </p:sp>
      <p:graphicFrame>
        <p:nvGraphicFramePr>
          <p:cNvPr id="4" name="图示 3"/>
          <p:cNvGraphicFramePr/>
          <p:nvPr>
            <p:extLst>
              <p:ext uri="{D42A27DB-BD31-4B8C-83A1-F6EECF244321}">
                <p14:modId xmlns:p14="http://schemas.microsoft.com/office/powerpoint/2010/main" val="4273108091"/>
              </p:ext>
            </p:extLst>
          </p:nvPr>
        </p:nvGraphicFramePr>
        <p:xfrm>
          <a:off x="533506" y="1371654"/>
          <a:ext cx="6857900" cy="28701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4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8911" y="1219258"/>
            <a:ext cx="8113725" cy="3047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标题 1"/>
          <p:cNvSpPr>
            <a:spLocks noGrp="1"/>
          </p:cNvSpPr>
          <p:nvPr>
            <p:ph type="title"/>
          </p:nvPr>
        </p:nvSpPr>
        <p:spPr>
          <a:xfrm>
            <a:off x="722423" y="4190980"/>
            <a:ext cx="8229600" cy="927100"/>
          </a:xfrm>
        </p:spPr>
        <p:txBody>
          <a:bodyPr/>
          <a:lstStyle/>
          <a:p>
            <a:r>
              <a:rPr lang="en-US" altLang="zh-CN" sz="2400" dirty="0">
                <a:latin typeface="微软雅黑" panose="020B0503020204020204" pitchFamily="34" charset="-122"/>
                <a:ea typeface="微软雅黑" panose="020B0503020204020204" pitchFamily="34" charset="-122"/>
              </a:rPr>
              <a:t>3. </a:t>
            </a:r>
            <a:r>
              <a:rPr lang="zh-CN" altLang="en-US" sz="2400" dirty="0">
                <a:latin typeface="微软雅黑" panose="020B0503020204020204" pitchFamily="34" charset="-122"/>
                <a:ea typeface="微软雅黑" panose="020B0503020204020204" pitchFamily="34" charset="-122"/>
              </a:rPr>
              <a:t>大数据的特点</a:t>
            </a:r>
            <a:br>
              <a:rPr lang="zh-CN" altLang="en-US" sz="2400" dirty="0">
                <a:latin typeface="微软雅黑" panose="020B0503020204020204" pitchFamily="34" charset="-122"/>
                <a:ea typeface="微软雅黑" panose="020B0503020204020204" pitchFamily="34" charset="-122"/>
              </a:rPr>
            </a:br>
            <a:endParaRPr lang="zh-CN" altLang="en-US" sz="2400" dirty="0">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bwMode="auto">
          <a:xfrm>
            <a:off x="838298" y="4800564"/>
            <a:ext cx="6934018" cy="1295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pP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1</a:t>
            </a:r>
            <a:r>
              <a:rPr lang="zh-CN" altLang="en-US" sz="2400" dirty="0" smtClean="0">
                <a:latin typeface="微软雅黑" panose="020B0503020204020204" pitchFamily="34" charset="-122"/>
                <a:ea typeface="微软雅黑" panose="020B0503020204020204" pitchFamily="34" charset="-122"/>
              </a:rPr>
              <a:t>） 不是随机样本，而是全体数据</a:t>
            </a:r>
            <a:endParaRPr lang="en-US" altLang="zh-CN" sz="2400" dirty="0" smtClean="0">
              <a:latin typeface="微软雅黑" panose="020B0503020204020204" pitchFamily="34" charset="-122"/>
              <a:ea typeface="微软雅黑" panose="020B0503020204020204" pitchFamily="34" charset="-122"/>
            </a:endParaRPr>
          </a:p>
          <a:p>
            <a:pPr>
              <a:buFontTx/>
            </a:pP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2</a:t>
            </a:r>
            <a:r>
              <a:rPr lang="zh-CN" altLang="en-US" sz="2400" dirty="0" smtClean="0">
                <a:latin typeface="微软雅黑" panose="020B0503020204020204" pitchFamily="34" charset="-122"/>
                <a:ea typeface="微软雅黑" panose="020B0503020204020204" pitchFamily="34" charset="-122"/>
              </a:rPr>
              <a:t>） 不是精确性，而是混杂性</a:t>
            </a:r>
          </a:p>
          <a:p>
            <a:pPr>
              <a:buFontTx/>
            </a:pP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3</a:t>
            </a:r>
            <a:r>
              <a:rPr lang="zh-CN" altLang="en-US" sz="2400" dirty="0" smtClean="0">
                <a:latin typeface="微软雅黑" panose="020B0503020204020204" pitchFamily="34" charset="-122"/>
                <a:ea typeface="微软雅黑" panose="020B0503020204020204" pitchFamily="34" charset="-122"/>
              </a:rPr>
              <a:t>） 不是因果关系，而是</a:t>
            </a:r>
            <a:r>
              <a:rPr lang="zh-CN" altLang="en-US" sz="2400" b="1" dirty="0" smtClean="0">
                <a:solidFill>
                  <a:schemeClr val="tx2"/>
                </a:solidFill>
                <a:latin typeface="微软雅黑" panose="020B0503020204020204" pitchFamily="34" charset="-122"/>
                <a:ea typeface="微软雅黑" panose="020B0503020204020204" pitchFamily="34" charset="-122"/>
                <a:cs typeface="+mj-cs"/>
              </a:rPr>
              <a:t>相关</a:t>
            </a:r>
            <a:r>
              <a:rPr lang="zh-CN" altLang="en-US" sz="2400" dirty="0" smtClean="0">
                <a:latin typeface="微软雅黑" panose="020B0503020204020204" pitchFamily="34" charset="-122"/>
                <a:ea typeface="微软雅黑" panose="020B0503020204020204" pitchFamily="34" charset="-122"/>
              </a:rPr>
              <a:t>关系</a:t>
            </a:r>
          </a:p>
          <a:p>
            <a:pPr>
              <a:buFontTx/>
            </a:pPr>
            <a:endParaRPr lang="zh-CN" altLang="en-US" sz="2400" dirty="0" smtClean="0">
              <a:latin typeface="微软雅黑" panose="020B0503020204020204" pitchFamily="34" charset="-122"/>
              <a:ea typeface="微软雅黑" panose="020B0503020204020204" pitchFamily="34" charset="-122"/>
            </a:endParaRPr>
          </a:p>
          <a:p>
            <a:pPr>
              <a:buFontTx/>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506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242"/>
                                        </p:tgtEl>
                                        <p:attrNameLst>
                                          <p:attrName>style.visibility</p:attrName>
                                        </p:attrNameLst>
                                      </p:cBhvr>
                                      <p:to>
                                        <p:strVal val="visible"/>
                                      </p:to>
                                    </p:set>
                                    <p:animEffect transition="in" filter="circle(in)">
                                      <p:cBhvr>
                                        <p:cTn id="12" dur="2000"/>
                                        <p:tgtEl>
                                          <p:spTgt spid="1024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0242"/>
                                        </p:tgtEl>
                                      </p:cBhvr>
                                    </p:animEffect>
                                    <p:set>
                                      <p:cBhvr>
                                        <p:cTn id="17" dur="1" fill="hold">
                                          <p:stCondLst>
                                            <p:cond delay="499"/>
                                          </p:stCondLst>
                                        </p:cTn>
                                        <p:tgtEl>
                                          <p:spTgt spid="1024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6"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457200" y="1219258"/>
            <a:ext cx="8229600" cy="4906905"/>
          </a:xfrm>
        </p:spPr>
        <p:txBody>
          <a:bodyPr/>
          <a:lstStyle/>
          <a:p>
            <a:r>
              <a:rPr lang="en-US" altLang="zh-CN" sz="2400" dirty="0">
                <a:solidFill>
                  <a:srgbClr val="0070C0"/>
                </a:solidFill>
                <a:latin typeface="微软雅黑" panose="020B0503020204020204" pitchFamily="34" charset="-122"/>
                <a:ea typeface="微软雅黑" panose="020B0503020204020204" pitchFamily="34" charset="-122"/>
              </a:rPr>
              <a:t>1. </a:t>
            </a:r>
            <a:r>
              <a:rPr lang="zh-CN" altLang="en-US" sz="2400" dirty="0">
                <a:solidFill>
                  <a:srgbClr val="0070C0"/>
                </a:solidFill>
                <a:latin typeface="微软雅黑" panose="020B0503020204020204" pitchFamily="34" charset="-122"/>
                <a:ea typeface="微软雅黑" panose="020B0503020204020204" pitchFamily="34" charset="-122"/>
              </a:rPr>
              <a:t>什么是云</a:t>
            </a:r>
          </a:p>
          <a:p>
            <a:r>
              <a:rPr lang="zh-CN" altLang="en-US" sz="2400" dirty="0">
                <a:latin typeface="微软雅黑" panose="020B0503020204020204" pitchFamily="34" charset="-122"/>
                <a:ea typeface="微软雅黑" panose="020B0503020204020204" pitchFamily="34" charset="-122"/>
              </a:rPr>
              <a:t>把本地的数据、资源、计算和管理运营都放到远程的服务器中，通过网络进行</a:t>
            </a:r>
            <a:r>
              <a:rPr lang="zh-CN" altLang="en-US" sz="2400" dirty="0" smtClean="0">
                <a:latin typeface="微软雅黑" panose="020B0503020204020204" pitchFamily="34" charset="-122"/>
                <a:ea typeface="微软雅黑" panose="020B0503020204020204" pitchFamily="34" charset="-122"/>
              </a:rPr>
              <a:t>连接和</a:t>
            </a:r>
            <a:r>
              <a:rPr lang="zh-CN" altLang="en-US" sz="2400" dirty="0">
                <a:latin typeface="微软雅黑" panose="020B0503020204020204" pitchFamily="34" charset="-122"/>
                <a:ea typeface="微软雅黑" panose="020B0503020204020204" pitchFamily="34" charset="-122"/>
              </a:rPr>
              <a:t>使用，就成为云存储、云计算和云服务。</a:t>
            </a:r>
          </a:p>
          <a:p>
            <a:r>
              <a:rPr lang="zh-CN" altLang="en-US" sz="2400" dirty="0">
                <a:latin typeface="微软雅黑" panose="020B0503020204020204" pitchFamily="34" charset="-122"/>
                <a:ea typeface="微软雅黑" panose="020B0503020204020204" pitchFamily="34" charset="-122"/>
              </a:rPr>
              <a:t>目前的云分为</a:t>
            </a:r>
            <a:r>
              <a:rPr lang="zh-CN" altLang="en-US" sz="2400" dirty="0">
                <a:latin typeface="微软雅黑" panose="020B0503020204020204" pitchFamily="34" charset="-122"/>
                <a:ea typeface="微软雅黑" panose="020B0503020204020204" pitchFamily="34" charset="-122"/>
                <a:hlinkClick r:id="rId2" action="ppaction://hlinksldjump"/>
              </a:rPr>
              <a:t>公有云、私有云和混合云</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r>
              <a:rPr lang="en-US" altLang="zh-CN" sz="2400" dirty="0">
                <a:solidFill>
                  <a:srgbClr val="0070C0"/>
                </a:solidFill>
                <a:latin typeface="微软雅黑" panose="020B0503020204020204" pitchFamily="34" charset="-122"/>
                <a:ea typeface="微软雅黑" panose="020B0503020204020204" pitchFamily="34" charset="-122"/>
              </a:rPr>
              <a:t>2. </a:t>
            </a:r>
            <a:r>
              <a:rPr lang="zh-CN" altLang="en-US" sz="2400" dirty="0">
                <a:solidFill>
                  <a:srgbClr val="0070C0"/>
                </a:solidFill>
                <a:latin typeface="微软雅黑" panose="020B0503020204020204" pitchFamily="34" charset="-122"/>
                <a:ea typeface="微软雅黑" panose="020B0503020204020204" pitchFamily="34" charset="-122"/>
              </a:rPr>
              <a:t>云计算的定义</a:t>
            </a:r>
          </a:p>
          <a:p>
            <a:pPr>
              <a:lnSpc>
                <a:spcPct val="150000"/>
              </a:lnSpc>
            </a:pPr>
            <a:r>
              <a:rPr lang="zh-CN" altLang="en-US" sz="2200" dirty="0" smtClean="0">
                <a:latin typeface="微软雅黑" panose="020B0503020204020204" pitchFamily="34" charset="-122"/>
                <a:ea typeface="微软雅黑" panose="020B0503020204020204" pitchFamily="34" charset="-122"/>
              </a:rPr>
              <a:t>美国</a:t>
            </a:r>
            <a:r>
              <a:rPr lang="zh-CN" altLang="en-US" sz="2200" dirty="0">
                <a:latin typeface="微软雅黑" panose="020B0503020204020204" pitchFamily="34" charset="-122"/>
                <a:ea typeface="微软雅黑" panose="020B0503020204020204" pitchFamily="34" charset="-122"/>
              </a:rPr>
              <a:t>国家标准与技术研究院的定义：云</a:t>
            </a:r>
            <a:r>
              <a:rPr lang="zh-CN" altLang="en-US" sz="2200" dirty="0" smtClean="0">
                <a:latin typeface="微软雅黑" panose="020B0503020204020204" pitchFamily="34" charset="-122"/>
                <a:ea typeface="微软雅黑" panose="020B0503020204020204" pitchFamily="34" charset="-122"/>
              </a:rPr>
              <a:t>计算</a:t>
            </a:r>
            <a:r>
              <a:rPr lang="zh-CN" altLang="en-US" sz="2200" dirty="0">
                <a:latin typeface="微软雅黑" panose="020B0503020204020204" pitchFamily="34" charset="-122"/>
                <a:ea typeface="微软雅黑" panose="020B0503020204020204" pitchFamily="34" charset="-122"/>
              </a:rPr>
              <a:t>是一种按使用量付费的模式，这种模式提供可用的、便捷的、按需的网络访问，进入可配置的</a:t>
            </a:r>
            <a:r>
              <a:rPr lang="zh-CN" altLang="en-US" sz="2200" dirty="0" smtClean="0">
                <a:latin typeface="微软雅黑" panose="020B0503020204020204" pitchFamily="34" charset="-122"/>
                <a:ea typeface="微软雅黑" panose="020B0503020204020204" pitchFamily="34" charset="-122"/>
              </a:rPr>
              <a:t>计算</a:t>
            </a:r>
            <a:r>
              <a:rPr lang="zh-CN" altLang="en-US" sz="2200" dirty="0">
                <a:latin typeface="微软雅黑" panose="020B0503020204020204" pitchFamily="34" charset="-122"/>
                <a:ea typeface="微软雅黑" panose="020B0503020204020204" pitchFamily="34" charset="-122"/>
              </a:rPr>
              <a:t>资源池，其中的资源（网络、服务器、存储、应用软件和服务）能够被快速提供，只需投入很少</a:t>
            </a:r>
            <a:r>
              <a:rPr lang="zh-CN" altLang="en-US" sz="2200" dirty="0" smtClean="0">
                <a:latin typeface="微软雅黑" panose="020B0503020204020204" pitchFamily="34" charset="-122"/>
                <a:ea typeface="微软雅黑" panose="020B0503020204020204" pitchFamily="34" charset="-122"/>
              </a:rPr>
              <a:t>的管理</a:t>
            </a:r>
            <a:r>
              <a:rPr lang="zh-CN" altLang="en-US" sz="2200" dirty="0">
                <a:latin typeface="微软雅黑" panose="020B0503020204020204" pitchFamily="34" charset="-122"/>
                <a:ea typeface="微软雅黑" panose="020B0503020204020204" pitchFamily="34" charset="-122"/>
              </a:rPr>
              <a:t>工作，或与服务供应商进行很少的交互。</a:t>
            </a:r>
          </a:p>
          <a:p>
            <a:pPr>
              <a:lnSpc>
                <a:spcPct val="150000"/>
              </a:lnSpc>
            </a:pPr>
            <a:endParaRPr lang="zh-CN" altLang="en-US" sz="22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
        <p:nvSpPr>
          <p:cNvPr id="5" name="标题 4"/>
          <p:cNvSpPr>
            <a:spLocks noGrp="1"/>
          </p:cNvSpPr>
          <p:nvPr>
            <p:ph type="title"/>
          </p:nvPr>
        </p:nvSpPr>
        <p:spPr>
          <a:xfrm>
            <a:off x="533506" y="457278"/>
            <a:ext cx="8001006" cy="817622"/>
          </a:xfrm>
        </p:spPr>
        <p:txBody>
          <a:bodyPr/>
          <a:lstStyle/>
          <a:p>
            <a:r>
              <a:rPr lang="en-US" altLang="zh-CN" sz="3600" dirty="0" smtClean="0">
                <a:latin typeface="黑体" panose="02010609060101010101" pitchFamily="49" charset="-122"/>
                <a:ea typeface="黑体" panose="02010609060101010101" pitchFamily="49" charset="-122"/>
              </a:rPr>
              <a:t>5.4.2</a:t>
            </a:r>
            <a:r>
              <a:rPr lang="zh-CN" altLang="en-US" sz="3600" dirty="0" smtClean="0">
                <a:latin typeface="黑体" panose="02010609060101010101" pitchFamily="49" charset="-122"/>
                <a:ea typeface="黑体" panose="02010609060101010101" pitchFamily="49" charset="-122"/>
              </a:rPr>
              <a:t>云</a:t>
            </a:r>
            <a:r>
              <a:rPr lang="zh-CN" altLang="en-US" sz="3600" dirty="0">
                <a:latin typeface="黑体" panose="02010609060101010101" pitchFamily="49" charset="-122"/>
                <a:ea typeface="黑体" panose="02010609060101010101" pitchFamily="49" charset="-122"/>
              </a:rPr>
              <a:t>计算简介</a:t>
            </a:r>
            <a:br>
              <a:rPr lang="zh-CN" altLang="en-US" sz="3600" dirty="0">
                <a:latin typeface="黑体" panose="02010609060101010101" pitchFamily="49" charset="-122"/>
                <a:ea typeface="黑体" panose="02010609060101010101" pitchFamily="49" charset="-122"/>
              </a:rPr>
            </a:br>
            <a:endParaRPr lang="zh-CN" altLang="en-US" sz="36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46646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图示 2"/>
          <p:cNvGraphicFramePr/>
          <p:nvPr>
            <p:extLst>
              <p:ext uri="{D42A27DB-BD31-4B8C-83A1-F6EECF244321}">
                <p14:modId xmlns:p14="http://schemas.microsoft.com/office/powerpoint/2010/main" val="244417551"/>
              </p:ext>
            </p:extLst>
          </p:nvPr>
        </p:nvGraphicFramePr>
        <p:xfrm>
          <a:off x="1578487" y="5334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矩形标注 3"/>
          <p:cNvSpPr/>
          <p:nvPr/>
        </p:nvSpPr>
        <p:spPr bwMode="auto">
          <a:xfrm>
            <a:off x="533506" y="533476"/>
            <a:ext cx="2133544" cy="5791048"/>
          </a:xfrm>
          <a:prstGeom prst="wedgeRectCallout">
            <a:avLst>
              <a:gd name="adj1" fmla="val 61135"/>
              <a:gd name="adj2" fmla="val -15196"/>
            </a:avLst>
          </a:prstGeom>
          <a:solidFill>
            <a:schemeClr val="accent6"/>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r>
              <a:rPr lang="zh-CN" altLang="en-US" dirty="0">
                <a:latin typeface="微软雅黑" panose="020B0503020204020204" pitchFamily="34" charset="-122"/>
                <a:ea typeface="微软雅黑" panose="020B0503020204020204" pitchFamily="34" charset="-122"/>
              </a:rPr>
              <a:t>公有云是指云服务提供商为用户提供能够使用的云，用户可</a:t>
            </a:r>
            <a:r>
              <a:rPr lang="zh-CN" altLang="en-US" dirty="0" smtClean="0">
                <a:latin typeface="微软雅黑" panose="020B0503020204020204" pitchFamily="34" charset="-122"/>
                <a:ea typeface="微软雅黑" panose="020B0503020204020204" pitchFamily="34" charset="-122"/>
              </a:rPr>
              <a:t>通过</a:t>
            </a:r>
            <a:r>
              <a:rPr lang="en-US" altLang="zh-CN" dirty="0" smtClean="0">
                <a:latin typeface="微软雅黑" panose="020B0503020204020204" pitchFamily="34" charset="-122"/>
                <a:ea typeface="微软雅黑" panose="020B0503020204020204" pitchFamily="34" charset="-122"/>
              </a:rPr>
              <a:t>Internet </a:t>
            </a:r>
            <a:r>
              <a:rPr lang="zh-CN" altLang="en-US" dirty="0">
                <a:latin typeface="微软雅黑" panose="020B0503020204020204" pitchFamily="34" charset="-122"/>
                <a:ea typeface="微软雅黑" panose="020B0503020204020204" pitchFamily="34" charset="-122"/>
              </a:rPr>
              <a:t>使用</a:t>
            </a:r>
            <a:r>
              <a:rPr lang="zh-CN" altLang="en-US" dirty="0" smtClean="0">
                <a:latin typeface="微软雅黑" panose="020B0503020204020204" pitchFamily="34" charset="-122"/>
                <a:ea typeface="微软雅黑" panose="020B0503020204020204" pitchFamily="34" charset="-122"/>
              </a:rPr>
              <a:t>。核心</a:t>
            </a:r>
            <a:r>
              <a:rPr lang="zh-CN" altLang="en-US" dirty="0">
                <a:latin typeface="微软雅黑" panose="020B0503020204020204" pitchFamily="34" charset="-122"/>
                <a:ea typeface="微软雅黑" panose="020B0503020204020204" pitchFamily="34" charset="-122"/>
              </a:rPr>
              <a:t>属性是共享资源服务，云服务提供商有时会通过技术手段将一台物理服务器分割为多台虚拟服务器，租给不同的用户使用。目前政府推行的“企业上云”，就是鼓励企业接入几家著名</a:t>
            </a:r>
            <a:r>
              <a:rPr lang="zh-CN" altLang="en-US" dirty="0" smtClean="0">
                <a:latin typeface="微软雅黑" panose="020B0503020204020204" pitchFamily="34" charset="-122"/>
                <a:ea typeface="微软雅黑" panose="020B0503020204020204" pitchFamily="34" charset="-122"/>
              </a:rPr>
              <a:t>的公有</a:t>
            </a:r>
            <a:r>
              <a:rPr lang="zh-CN" altLang="en-US" dirty="0">
                <a:latin typeface="微软雅黑" panose="020B0503020204020204" pitchFamily="34" charset="-122"/>
                <a:ea typeface="微软雅黑" panose="020B0503020204020204" pitchFamily="34" charset="-122"/>
              </a:rPr>
              <a:t>云平台，以节约企业</a:t>
            </a:r>
            <a:r>
              <a:rPr lang="zh-CN" altLang="en-US" dirty="0" smtClean="0">
                <a:latin typeface="微软雅黑" panose="020B0503020204020204" pitchFamily="34" charset="-122"/>
                <a:ea typeface="微软雅黑" panose="020B0503020204020204" pitchFamily="34" charset="-122"/>
              </a:rPr>
              <a:t>成本提高</a:t>
            </a:r>
            <a:r>
              <a:rPr lang="zh-CN" altLang="en-US" dirty="0">
                <a:latin typeface="微软雅黑" panose="020B0503020204020204" pitchFamily="34" charset="-122"/>
                <a:ea typeface="微软雅黑" panose="020B0503020204020204" pitchFamily="34" charset="-122"/>
              </a:rPr>
              <a:t>效率。</a:t>
            </a:r>
            <a:r>
              <a:rPr lang="zh-CN" altLang="en-US" dirty="0" smtClean="0">
                <a:latin typeface="微软雅黑" panose="020B0503020204020204" pitchFamily="34" charset="-122"/>
                <a:ea typeface="微软雅黑" panose="020B0503020204020204" pitchFamily="34" charset="-122"/>
              </a:rPr>
              <a:t>目前国内</a:t>
            </a:r>
            <a:r>
              <a:rPr lang="zh-CN" altLang="en-US" dirty="0">
                <a:latin typeface="微软雅黑" panose="020B0503020204020204" pitchFamily="34" charset="-122"/>
                <a:ea typeface="微软雅黑" panose="020B0503020204020204" pitchFamily="34" charset="-122"/>
              </a:rPr>
              <a:t>较为出名的公有云平台包括阿里云、百度云、华为云、腾讯云等。</a:t>
            </a:r>
          </a:p>
          <a:p>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矩形标注 4"/>
          <p:cNvSpPr/>
          <p:nvPr/>
        </p:nvSpPr>
        <p:spPr bwMode="auto">
          <a:xfrm>
            <a:off x="6400752" y="914466"/>
            <a:ext cx="2285940" cy="4190890"/>
          </a:xfrm>
          <a:prstGeom prst="wedgeRectCallout">
            <a:avLst>
              <a:gd name="adj1" fmla="val -67234"/>
              <a:gd name="adj2" fmla="val -11539"/>
            </a:avLst>
          </a:prstGeom>
          <a:solidFill>
            <a:schemeClr val="accent5"/>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r>
              <a:rPr lang="zh-CN" altLang="en-US" dirty="0">
                <a:latin typeface="微软雅黑" panose="020B0503020204020204" pitchFamily="34" charset="-122"/>
                <a:ea typeface="微软雅黑" panose="020B0503020204020204" pitchFamily="34" charset="-122"/>
              </a:rPr>
              <a:t>是指为一个客户单独使用而构建的云，提供对数据、安全性和服务质量的最有效控制。该客户拥有基础设施，并可以控制在此基础设施上部署应用程序的方式。私有云可部署在企业数据中心的防火墙内，也可以部署在一个安全的主机托管场所，如云服务提供商的机房。私有云的核心属性是专有资源。</a:t>
            </a:r>
          </a:p>
        </p:txBody>
      </p:sp>
      <p:sp>
        <p:nvSpPr>
          <p:cNvPr id="6" name="矩形标注 5"/>
          <p:cNvSpPr/>
          <p:nvPr/>
        </p:nvSpPr>
        <p:spPr bwMode="auto">
          <a:xfrm>
            <a:off x="1066892" y="4724366"/>
            <a:ext cx="7467404" cy="1447762"/>
          </a:xfrm>
          <a:prstGeom prst="wedgeRectCallout">
            <a:avLst>
              <a:gd name="adj1" fmla="val -6908"/>
              <a:gd name="adj2" fmla="val -75715"/>
            </a:avLst>
          </a:prstGeom>
          <a:solidFill>
            <a:srgbClr val="66FF66"/>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r>
              <a:rPr lang="zh-CN" altLang="en-US" dirty="0">
                <a:latin typeface="微软雅黑" panose="020B0503020204020204" pitchFamily="34" charset="-122"/>
                <a:ea typeface="微软雅黑" panose="020B0503020204020204" pitchFamily="34" charset="-122"/>
              </a:rPr>
              <a:t>混合云融合了公有云和私有云，是近年来云计算的主要模式和发展方向。出于安全考虑，企业更愿意将数据存放在私有云中，但是同时又希望可以获得公有云的计算资源，在这种情况下混合云被越来越多地采用，它将公有云和私有云进行混合和匹配，以获得最佳的效果，这种个性化的解决方案达到了既省钱又安全的目的。</a:t>
            </a: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9355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animBg="1"/>
      <p:bldP spid="4" grpId="1" animBg="1"/>
      <p:bldP spid="5" grpId="0" animBg="1"/>
      <p:bldP spid="5" grpId="1" animBg="1"/>
      <p:bldP spid="6" grpId="0" animBg="1"/>
      <p:bldP spid="6"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990664"/>
            <a:ext cx="8229600" cy="927100"/>
          </a:xfrm>
        </p:spPr>
        <p:txBody>
          <a:bodyPr/>
          <a:lstStyle/>
          <a:p>
            <a:r>
              <a:rPr lang="en-US" altLang="zh-CN" sz="2400" dirty="0">
                <a:latin typeface="微软雅黑" panose="020B0503020204020204" pitchFamily="34" charset="-122"/>
                <a:ea typeface="微软雅黑" panose="020B0503020204020204" pitchFamily="34" charset="-122"/>
              </a:rPr>
              <a:t>3. </a:t>
            </a:r>
            <a:r>
              <a:rPr lang="zh-CN" altLang="en-US" sz="2400" dirty="0">
                <a:latin typeface="微软雅黑" panose="020B0503020204020204" pitchFamily="34" charset="-122"/>
                <a:ea typeface="微软雅黑" panose="020B0503020204020204" pitchFamily="34" charset="-122"/>
              </a:rPr>
              <a:t>云计算的特征</a:t>
            </a:r>
            <a:br>
              <a:rPr lang="zh-CN" altLang="en-US" sz="2400" dirty="0">
                <a:latin typeface="微软雅黑" panose="020B0503020204020204" pitchFamily="34" charset="-122"/>
                <a:ea typeface="微软雅黑" panose="020B0503020204020204" pitchFamily="34" charset="-122"/>
              </a:rPr>
            </a:br>
            <a:endParaRPr lang="zh-CN" altLang="en-US" sz="2400" dirty="0">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914496" y="1905040"/>
            <a:ext cx="5333860" cy="3047920"/>
          </a:xfrm>
        </p:spPr>
        <p:txBody>
          <a:bodyPr/>
          <a:lstStyle/>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 自助</a:t>
            </a:r>
            <a:r>
              <a:rPr lang="zh-CN" altLang="en-US" sz="2400" dirty="0" smtClean="0">
                <a:latin typeface="微软雅黑" panose="020B0503020204020204" pitchFamily="34" charset="-122"/>
                <a:ea typeface="微软雅黑" panose="020B0503020204020204" pitchFamily="34" charset="-122"/>
              </a:rPr>
              <a:t>服务</a:t>
            </a:r>
            <a:endParaRPr lang="en-US" altLang="zh-CN" sz="2400" dirty="0" smtClean="0">
              <a:latin typeface="微软雅黑" panose="020B0503020204020204" pitchFamily="34" charset="-122"/>
              <a:ea typeface="微软雅黑" panose="020B0503020204020204" pitchFamily="34" charset="-122"/>
            </a:endParaRPr>
          </a:p>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 广泛的网络访问</a:t>
            </a:r>
          </a:p>
          <a:p>
            <a:pPr>
              <a:lnSpc>
                <a:spcPct val="150000"/>
              </a:lnSpc>
            </a:pPr>
            <a:r>
              <a:rPr lang="zh-CN" altLang="en-US" sz="2400" dirty="0" smtClean="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 资源池化</a:t>
            </a:r>
          </a:p>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 资源的灵活调度</a:t>
            </a:r>
          </a:p>
          <a:p>
            <a:pPr>
              <a:lnSpc>
                <a:spcPct val="150000"/>
              </a:lnSpc>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 可度量的服务</a:t>
            </a:r>
          </a:p>
          <a:p>
            <a:pPr>
              <a:lnSpc>
                <a:spcPct val="150000"/>
              </a:lnSpc>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4607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500"/>
                                        <p:tgtEl>
                                          <p:spTgt spid="3">
                                            <p:txEl>
                                              <p:pRg st="1" end="1"/>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308" y="838268"/>
            <a:ext cx="8229600" cy="927100"/>
          </a:xfrm>
        </p:spPr>
        <p:txBody>
          <a:bodyPr/>
          <a:lstStyle/>
          <a:p>
            <a:r>
              <a:rPr lang="en-US" altLang="zh-CN" sz="3600" dirty="0">
                <a:solidFill>
                  <a:srgbClr val="002060"/>
                </a:solidFill>
                <a:latin typeface="黑体" panose="02010609060101010101" pitchFamily="49" charset="-122"/>
                <a:ea typeface="黑体" panose="02010609060101010101" pitchFamily="49" charset="-122"/>
              </a:rPr>
              <a:t>5.4.3</a:t>
            </a:r>
            <a:r>
              <a:rPr lang="zh-CN" altLang="en-US" sz="3600" dirty="0">
                <a:solidFill>
                  <a:srgbClr val="002060"/>
                </a:solidFill>
                <a:latin typeface="黑体" panose="02010609060101010101" pitchFamily="49" charset="-122"/>
                <a:ea typeface="黑体" panose="02010609060101010101" pitchFamily="49" charset="-122"/>
              </a:rPr>
              <a:t>大数据下的隐私</a:t>
            </a:r>
            <a:br>
              <a:rPr lang="zh-CN" altLang="en-US" sz="3600" dirty="0">
                <a:solidFill>
                  <a:srgbClr val="002060"/>
                </a:solidFill>
                <a:latin typeface="黑体" panose="02010609060101010101" pitchFamily="49" charset="-122"/>
                <a:ea typeface="黑体" panose="02010609060101010101" pitchFamily="49" charset="-122"/>
              </a:rPr>
            </a:br>
            <a:endParaRPr lang="zh-CN" altLang="en-US" sz="3600" dirty="0">
              <a:solidFill>
                <a:srgbClr val="002060"/>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457200" y="1600200"/>
            <a:ext cx="8000898" cy="4525963"/>
          </a:xfrm>
        </p:spPr>
        <p:txBody>
          <a:bodyPr/>
          <a:lstStyle/>
          <a:p>
            <a:r>
              <a:rPr lang="zh-CN" altLang="en-US" sz="2400" dirty="0">
                <a:latin typeface="微软雅黑" panose="020B0503020204020204" pitchFamily="34" charset="-122"/>
                <a:ea typeface="微软雅黑" panose="020B0503020204020204" pitchFamily="34" charset="-122"/>
              </a:rPr>
              <a:t>隐私问题由来已久，计算机的出现使得越来越多的数据以数字化形式存储在计算机中，</a:t>
            </a:r>
            <a:r>
              <a:rPr lang="zh-CN" altLang="en-US" sz="2400" dirty="0" smtClean="0">
                <a:latin typeface="微软雅黑" panose="020B0503020204020204" pitchFamily="34" charset="-122"/>
                <a:ea typeface="微软雅黑" panose="020B0503020204020204" pitchFamily="34" charset="-122"/>
              </a:rPr>
              <a:t>互联网</a:t>
            </a:r>
            <a:r>
              <a:rPr lang="zh-CN" altLang="en-US" sz="2400" dirty="0">
                <a:latin typeface="微软雅黑" panose="020B0503020204020204" pitchFamily="34" charset="-122"/>
                <a:ea typeface="微软雅黑" panose="020B0503020204020204" pitchFamily="34" charset="-122"/>
              </a:rPr>
              <a:t>的发展则使数据更加容易产生和传播，特别在当下的大数据时代，隐私保护已经成为人们</a:t>
            </a:r>
            <a:r>
              <a:rPr lang="zh-CN" altLang="en-US" sz="2400" dirty="0" smtClean="0">
                <a:latin typeface="微软雅黑" panose="020B0503020204020204" pitchFamily="34" charset="-122"/>
                <a:ea typeface="微软雅黑" panose="020B0503020204020204" pitchFamily="34" charset="-122"/>
              </a:rPr>
              <a:t>必须面对</a:t>
            </a:r>
            <a:r>
              <a:rPr lang="zh-CN" altLang="en-US" sz="2400" dirty="0">
                <a:latin typeface="微软雅黑" panose="020B0503020204020204" pitchFamily="34" charset="-122"/>
                <a:ea typeface="微软雅黑" panose="020B0503020204020204" pitchFamily="34" charset="-122"/>
              </a:rPr>
              <a:t>的重要问题</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从</a:t>
            </a:r>
            <a:r>
              <a:rPr lang="zh-CN" altLang="en-US" sz="2400" dirty="0">
                <a:latin typeface="微软雅黑" panose="020B0503020204020204" pitchFamily="34" charset="-122"/>
                <a:ea typeface="微软雅黑" panose="020B0503020204020204" pitchFamily="34" charset="-122"/>
              </a:rPr>
              <a:t>另一个角度来看，数据公开是非常有必要的</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a:latin typeface="微软雅黑" panose="020B0503020204020204" pitchFamily="34" charset="-122"/>
                <a:ea typeface="微软雅黑" panose="020B0503020204020204" pitchFamily="34" charset="-122"/>
              </a:rPr>
              <a:t>大数据时代的隐私性主要体现于在不暴露用户敏感</a:t>
            </a:r>
            <a:r>
              <a:rPr lang="zh-CN" altLang="en-US" sz="2400" dirty="0" smtClean="0">
                <a:latin typeface="微软雅黑" panose="020B0503020204020204" pitchFamily="34" charset="-122"/>
                <a:ea typeface="微软雅黑" panose="020B0503020204020204" pitchFamily="34" charset="-122"/>
              </a:rPr>
              <a:t>信息</a:t>
            </a:r>
            <a:r>
              <a:rPr lang="zh-CN" altLang="en-US" sz="2400" dirty="0">
                <a:latin typeface="微软雅黑" panose="020B0503020204020204" pitchFamily="34" charset="-122"/>
                <a:ea typeface="微软雅黑" panose="020B0503020204020204" pitchFamily="34" charset="-122"/>
              </a:rPr>
              <a:t>的前提下进行有效的数据挖掘，这有别于传统的信息安全领域更加关注文件的私密性等</a:t>
            </a:r>
            <a:r>
              <a:rPr lang="zh-CN" altLang="en-US" sz="2400" dirty="0" smtClean="0">
                <a:latin typeface="微软雅黑" panose="020B0503020204020204" pitchFamily="34" charset="-122"/>
                <a:ea typeface="微软雅黑" panose="020B0503020204020204" pitchFamily="34" charset="-122"/>
              </a:rPr>
              <a:t>安全属性</a:t>
            </a:r>
            <a:r>
              <a:rPr lang="zh-CN" altLang="en-US" sz="2400" dirty="0">
                <a:latin typeface="微软雅黑" panose="020B0503020204020204" pitchFamily="34" charset="-122"/>
                <a:ea typeface="微软雅黑" panose="020B0503020204020204" pitchFamily="34" charset="-122"/>
              </a:rPr>
              <a:t>的情况。统计数据库数据研究中最早开展数据隐私性技术方面的研究，近年来此项技术</a:t>
            </a:r>
            <a:r>
              <a:rPr lang="zh-CN" altLang="en-US" sz="2400" dirty="0" smtClean="0">
                <a:latin typeface="微软雅黑" panose="020B0503020204020204" pitchFamily="34" charset="-122"/>
                <a:ea typeface="微软雅黑" panose="020B0503020204020204" pitchFamily="34" charset="-122"/>
              </a:rPr>
              <a:t>逐渐</a:t>
            </a:r>
            <a:r>
              <a:rPr lang="zh-CN" altLang="en-US" sz="2400" dirty="0">
                <a:latin typeface="微软雅黑" panose="020B0503020204020204" pitchFamily="34" charset="-122"/>
                <a:ea typeface="微软雅黑" panose="020B0503020204020204" pitchFamily="34" charset="-122"/>
              </a:rPr>
              <a:t>成为相关领域的研究</a:t>
            </a:r>
            <a:r>
              <a:rPr lang="zh-CN" altLang="en-US" sz="2400" dirty="0" smtClean="0">
                <a:latin typeface="微软雅黑" panose="020B0503020204020204" pitchFamily="34" charset="-122"/>
                <a:ea typeface="微软雅黑" panose="020B0503020204020204" pitchFamily="34" charset="-122"/>
              </a:rPr>
              <a:t>热点</a:t>
            </a:r>
            <a:r>
              <a:rPr lang="zh-CN" altLang="en-US" sz="2400" dirty="0">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4200507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smtClean="0">
                <a:latin typeface="楷体" panose="02010609060101010101" pitchFamily="49" charset="-122"/>
                <a:ea typeface="楷体" panose="02010609060101010101" pitchFamily="49" charset="-122"/>
              </a:rPr>
              <a:t>5.5</a:t>
            </a:r>
            <a:r>
              <a:rPr lang="zh-CN" altLang="en-US" sz="4800" smtClean="0">
                <a:latin typeface="楷体" panose="02010609060101010101" pitchFamily="49" charset="-122"/>
                <a:ea typeface="楷体" panose="02010609060101010101" pitchFamily="49" charset="-122"/>
              </a:rPr>
              <a:t>大</a:t>
            </a:r>
            <a:r>
              <a:rPr lang="zh-CN" altLang="en-US" sz="4800">
                <a:latin typeface="楷体" panose="02010609060101010101" pitchFamily="49" charset="-122"/>
                <a:ea typeface="楷体" panose="02010609060101010101" pitchFamily="49" charset="-122"/>
              </a:rPr>
              <a:t>数据应用</a:t>
            </a:r>
            <a:endParaRPr lang="zh-CN" altLang="en-US"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1600278" y="1905040"/>
            <a:ext cx="6462641" cy="4254428"/>
          </a:xfrm>
        </p:spPr>
        <p:txBody>
          <a:bodyPr/>
          <a:lstStyle/>
          <a:p>
            <a:pPr marL="0" indent="0">
              <a:buSzPct val="90000"/>
              <a:buNone/>
            </a:pPr>
            <a:r>
              <a:rPr lang="en-US" altLang="zh-CN" sz="3600" b="1" dirty="0" smtClean="0">
                <a:latin typeface="黑体" panose="02010609060101010101" pitchFamily="49" charset="-122"/>
                <a:ea typeface="黑体" panose="02010609060101010101" pitchFamily="49" charset="-122"/>
              </a:rPr>
              <a:t>1.</a:t>
            </a:r>
            <a:r>
              <a:rPr lang="zh-CN" altLang="en-US" sz="3600" b="1" dirty="0">
                <a:latin typeface="黑体" panose="02010609060101010101" pitchFamily="49" charset="-122"/>
                <a:ea typeface="黑体" panose="02010609060101010101" pitchFamily="49" charset="-122"/>
              </a:rPr>
              <a:t>互联网领域中的大数据应用</a:t>
            </a:r>
          </a:p>
          <a:p>
            <a:pPr marL="0" indent="0">
              <a:buSzPct val="90000"/>
              <a:buNone/>
            </a:pPr>
            <a:r>
              <a:rPr lang="en-US" altLang="zh-CN" sz="3600" b="1" dirty="0" smtClean="0">
                <a:latin typeface="黑体" panose="02010609060101010101" pitchFamily="49" charset="-122"/>
                <a:ea typeface="黑体" panose="02010609060101010101" pitchFamily="49" charset="-122"/>
              </a:rPr>
              <a:t>2.</a:t>
            </a:r>
            <a:r>
              <a:rPr lang="zh-CN" altLang="en-US" sz="3600" b="1" dirty="0">
                <a:latin typeface="黑体" panose="02010609060101010101" pitchFamily="49" charset="-122"/>
                <a:ea typeface="黑体" panose="02010609060101010101" pitchFamily="49" charset="-122"/>
              </a:rPr>
              <a:t>生活中的大数据应用</a:t>
            </a:r>
          </a:p>
          <a:p>
            <a:pPr marL="0" indent="0">
              <a:buSzPct val="90000"/>
              <a:buNone/>
            </a:pPr>
            <a:r>
              <a:rPr lang="en-US" altLang="zh-CN" sz="3600" b="1" dirty="0" smtClean="0">
                <a:latin typeface="黑体" panose="02010609060101010101" pitchFamily="49" charset="-122"/>
                <a:ea typeface="黑体" panose="02010609060101010101" pitchFamily="49" charset="-122"/>
              </a:rPr>
              <a:t>3.</a:t>
            </a:r>
            <a:r>
              <a:rPr lang="zh-CN" altLang="en-US" sz="3600" b="1" dirty="0" smtClean="0">
                <a:latin typeface="黑体" panose="02010609060101010101" pitchFamily="49" charset="-122"/>
                <a:ea typeface="黑体" panose="02010609060101010101" pitchFamily="49" charset="-122"/>
              </a:rPr>
              <a:t>未来</a:t>
            </a:r>
            <a:r>
              <a:rPr lang="zh-CN" altLang="en-US" sz="3600" b="1" dirty="0">
                <a:latin typeface="黑体" panose="02010609060101010101" pitchFamily="49" charset="-122"/>
                <a:ea typeface="黑体" panose="02010609060101010101" pitchFamily="49" charset="-122"/>
              </a:rPr>
              <a:t>大数据</a:t>
            </a:r>
          </a:p>
          <a:p>
            <a:pPr>
              <a:buSzPct val="90000"/>
            </a:pPr>
            <a:endParaRPr lang="en-US" altLang="zh-CN" sz="3600" b="1" dirty="0">
              <a:latin typeface="黑体" panose="02010609060101010101" pitchFamily="49" charset="-122"/>
              <a:ea typeface="黑体" panose="02010609060101010101" pitchFamily="49" charset="-122"/>
            </a:endParaRPr>
          </a:p>
          <a:p>
            <a:pPr lvl="1"/>
            <a:endParaRPr lang="en-US" altLang="zh-CN" sz="1600" dirty="0" smtClean="0">
              <a:ea typeface="宋体" panose="02010600030101010101" pitchFamily="2" charset="-122"/>
            </a:endParaRPr>
          </a:p>
          <a:p>
            <a:pPr marL="457200" lvl="1" indent="0">
              <a:buNone/>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7344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704" y="762070"/>
            <a:ext cx="8229600" cy="927100"/>
          </a:xfrm>
        </p:spPr>
        <p:txBody>
          <a:bodyPr/>
          <a:lstStyle/>
          <a:p>
            <a:r>
              <a:rPr lang="en-US" altLang="zh-CN" sz="3600" dirty="0" smtClean="0">
                <a:solidFill>
                  <a:schemeClr val="tx1"/>
                </a:solidFill>
                <a:latin typeface="黑体" panose="02010609060101010101" pitchFamily="49" charset="-122"/>
                <a:ea typeface="黑体" panose="02010609060101010101" pitchFamily="49" charset="-122"/>
              </a:rPr>
              <a:t>5.5.1</a:t>
            </a:r>
            <a:r>
              <a:rPr lang="zh-CN" altLang="en-US" sz="3600" dirty="0" smtClean="0">
                <a:solidFill>
                  <a:schemeClr val="tx1"/>
                </a:solidFill>
                <a:latin typeface="黑体" panose="02010609060101010101" pitchFamily="49" charset="-122"/>
                <a:ea typeface="黑体" panose="02010609060101010101" pitchFamily="49" charset="-122"/>
              </a:rPr>
              <a:t>互联网</a:t>
            </a:r>
            <a:r>
              <a:rPr lang="zh-CN" altLang="en-US" sz="3600" dirty="0">
                <a:solidFill>
                  <a:schemeClr val="tx1"/>
                </a:solidFill>
                <a:latin typeface="黑体" panose="02010609060101010101" pitchFamily="49" charset="-122"/>
                <a:ea typeface="黑体" panose="02010609060101010101" pitchFamily="49" charset="-122"/>
              </a:rPr>
              <a:t>领域中的大数据应用</a:t>
            </a:r>
            <a:br>
              <a:rPr lang="zh-CN" altLang="en-US" sz="3600" dirty="0">
                <a:solidFill>
                  <a:schemeClr val="tx1"/>
                </a:solidFill>
                <a:latin typeface="黑体" panose="02010609060101010101" pitchFamily="49" charset="-122"/>
                <a:ea typeface="黑体" panose="02010609060101010101" pitchFamily="49" charset="-122"/>
              </a:rPr>
            </a:br>
            <a:endParaRPr lang="zh-CN" altLang="en-US" sz="3600" dirty="0">
              <a:solidFill>
                <a:schemeClr val="tx1"/>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1219288" y="1600200"/>
            <a:ext cx="7467512" cy="4525963"/>
          </a:xfrm>
        </p:spPr>
        <p:txBody>
          <a:bodyPr/>
          <a:lstStyle/>
          <a:p>
            <a:r>
              <a:rPr lang="en-US" altLang="zh-CN" sz="2400" b="1" dirty="0" smtClean="0">
                <a:solidFill>
                  <a:srgbClr val="002060"/>
                </a:solidFill>
                <a:latin typeface="微软雅黑" panose="020B0503020204020204" pitchFamily="34" charset="-122"/>
                <a:ea typeface="微软雅黑" panose="020B0503020204020204" pitchFamily="34" charset="-122"/>
              </a:rPr>
              <a:t>1.</a:t>
            </a:r>
            <a:r>
              <a:rPr lang="zh-CN" altLang="en-US" sz="2400" b="1" dirty="0" smtClean="0">
                <a:solidFill>
                  <a:srgbClr val="002060"/>
                </a:solidFill>
                <a:latin typeface="微软雅黑" panose="020B0503020204020204" pitchFamily="34" charset="-122"/>
                <a:ea typeface="微软雅黑" panose="020B0503020204020204" pitchFamily="34" charset="-122"/>
              </a:rPr>
              <a:t>众包</a:t>
            </a:r>
            <a:endParaRPr lang="en-US" altLang="zh-CN" sz="2400" b="1" dirty="0" smtClean="0">
              <a:solidFill>
                <a:srgbClr val="002060"/>
              </a:solidFill>
              <a:latin typeface="微软雅黑" panose="020B0503020204020204" pitchFamily="34" charset="-122"/>
              <a:ea typeface="微软雅黑" panose="020B0503020204020204" pitchFamily="34" charset="-122"/>
            </a:endParaRPr>
          </a:p>
          <a:p>
            <a:r>
              <a:rPr lang="zh-CN" altLang="en-US" sz="2400" dirty="0">
                <a:solidFill>
                  <a:srgbClr val="0070C0"/>
                </a:solidFill>
                <a:latin typeface="微软雅黑" panose="020B0503020204020204" pitchFamily="34" charset="-122"/>
                <a:ea typeface="微软雅黑" panose="020B0503020204020204" pitchFamily="34" charset="-122"/>
              </a:rPr>
              <a:t>概念</a:t>
            </a:r>
            <a:r>
              <a:rPr lang="zh-CN" altLang="en-US" sz="2400" dirty="0">
                <a:latin typeface="微软雅黑" panose="020B0503020204020204" pitchFamily="34" charset="-122"/>
                <a:ea typeface="微软雅黑" panose="020B0503020204020204" pitchFamily="34" charset="-122"/>
              </a:rPr>
              <a:t>：指的是一个公司或机构把过去由员工执行的工作</a:t>
            </a:r>
            <a:r>
              <a:rPr lang="zh-CN" altLang="en-US" sz="2400" dirty="0" smtClean="0">
                <a:latin typeface="微软雅黑" panose="020B0503020204020204" pitchFamily="34" charset="-122"/>
                <a:ea typeface="微软雅黑" panose="020B0503020204020204" pitchFamily="34" charset="-122"/>
              </a:rPr>
              <a:t>任务</a:t>
            </a:r>
            <a:r>
              <a:rPr lang="zh-CN" altLang="en-US" sz="2400" dirty="0">
                <a:latin typeface="微软雅黑" panose="020B0503020204020204" pitchFamily="34" charset="-122"/>
                <a:ea typeface="微软雅黑" panose="020B0503020204020204" pitchFamily="34" charset="-122"/>
              </a:rPr>
              <a:t>，以自由自愿的形式外包给</a:t>
            </a:r>
            <a:r>
              <a:rPr lang="zh-CN" altLang="en-US" sz="2400" dirty="0" smtClean="0">
                <a:latin typeface="微软雅黑" panose="020B0503020204020204" pitchFamily="34" charset="-122"/>
                <a:ea typeface="微软雅黑" panose="020B0503020204020204" pitchFamily="34" charset="-122"/>
              </a:rPr>
              <a:t>非特定</a:t>
            </a:r>
            <a:r>
              <a:rPr lang="zh-CN" altLang="en-US" sz="2400" dirty="0">
                <a:latin typeface="微软雅黑" panose="020B0503020204020204" pitchFamily="34" charset="-122"/>
                <a:ea typeface="微软雅黑" panose="020B0503020204020204" pitchFamily="34" charset="-122"/>
              </a:rPr>
              <a:t>的（而且</a:t>
            </a:r>
            <a:r>
              <a:rPr lang="zh-CN" altLang="en-US" sz="2400" dirty="0" smtClean="0">
                <a:latin typeface="微软雅黑" panose="020B0503020204020204" pitchFamily="34" charset="-122"/>
                <a:ea typeface="微软雅黑" panose="020B0503020204020204" pitchFamily="34" charset="-122"/>
              </a:rPr>
              <a:t>通常是</a:t>
            </a:r>
            <a:r>
              <a:rPr lang="zh-CN" altLang="en-US" sz="2400" dirty="0">
                <a:latin typeface="微软雅黑" panose="020B0503020204020204" pitchFamily="34" charset="-122"/>
                <a:ea typeface="微软雅黑" panose="020B0503020204020204" pitchFamily="34" charset="-122"/>
              </a:rPr>
              <a:t>大型的）大众网络的</a:t>
            </a:r>
            <a:r>
              <a:rPr lang="zh-CN" altLang="en-US" sz="2400" dirty="0" smtClean="0">
                <a:latin typeface="微软雅黑" panose="020B0503020204020204" pitchFamily="34" charset="-122"/>
                <a:ea typeface="微软雅黑" panose="020B0503020204020204" pitchFamily="34" charset="-122"/>
              </a:rPr>
              <a:t>做法。</a:t>
            </a:r>
            <a:endParaRPr lang="en-US" altLang="zh-CN" sz="2400" dirty="0">
              <a:latin typeface="微软雅黑" panose="020B0503020204020204" pitchFamily="34" charset="-122"/>
              <a:ea typeface="微软雅黑" panose="020B0503020204020204" pitchFamily="34" charset="-122"/>
            </a:endParaRPr>
          </a:p>
          <a:p>
            <a:pPr marL="0" indent="0">
              <a:buNone/>
            </a:pPr>
            <a:r>
              <a:rPr lang="en-US" altLang="zh-CN" sz="2400" dirty="0" smtClean="0">
                <a:latin typeface="微软雅黑" panose="020B0503020204020204" pitchFamily="34" charset="-122"/>
                <a:ea typeface="微软雅黑" panose="020B0503020204020204" pitchFamily="34" charset="-122"/>
              </a:rPr>
              <a:t>    </a:t>
            </a:r>
            <a:r>
              <a:rPr lang="zh-CN" altLang="en-US" sz="2400" dirty="0">
                <a:solidFill>
                  <a:srgbClr val="0070C0"/>
                </a:solidFill>
                <a:latin typeface="微软雅黑" panose="020B0503020204020204" pitchFamily="34" charset="-122"/>
                <a:ea typeface="微软雅黑" panose="020B0503020204020204" pitchFamily="34" charset="-122"/>
              </a:rPr>
              <a:t>案例</a:t>
            </a:r>
            <a:r>
              <a:rPr lang="zh-CN" altLang="en-US" sz="2400" dirty="0">
                <a:latin typeface="微软雅黑" panose="020B0503020204020204" pitchFamily="34" charset="-122"/>
                <a:ea typeface="微软雅黑" panose="020B0503020204020204" pitchFamily="34" charset="-122"/>
              </a:rPr>
              <a:t>：维基</a:t>
            </a:r>
            <a:r>
              <a:rPr lang="zh-CN" altLang="en-US" sz="2400" dirty="0" smtClean="0">
                <a:latin typeface="微软雅黑" panose="020B0503020204020204" pitchFamily="34" charset="-122"/>
                <a:ea typeface="微软雅黑" panose="020B0503020204020204" pitchFamily="34" charset="-122"/>
              </a:rPr>
              <a:t>百科</a:t>
            </a:r>
            <a:endParaRPr lang="en-US" altLang="zh-CN" sz="2400" dirty="0" smtClean="0">
              <a:latin typeface="微软雅黑" panose="020B0503020204020204" pitchFamily="34" charset="-122"/>
              <a:ea typeface="微软雅黑" panose="020B0503020204020204" pitchFamily="34" charset="-122"/>
            </a:endParaRPr>
          </a:p>
          <a:p>
            <a:pPr marL="0" indent="0">
              <a:buNone/>
            </a:pPr>
            <a:r>
              <a:rPr lang="zh-CN" altLang="en-US" sz="2400" dirty="0" smtClean="0">
                <a:latin typeface="微软雅黑" panose="020B0503020204020204" pitchFamily="34" charset="-122"/>
                <a:ea typeface="微软雅黑" panose="020B0503020204020204" pitchFamily="34" charset="-122"/>
              </a:rPr>
              <a:t>              谷歌 </a:t>
            </a:r>
            <a:r>
              <a:rPr lang="en-US" altLang="zh-CN" sz="2400" dirty="0" err="1" smtClean="0">
                <a:latin typeface="微软雅黑" panose="020B0503020204020204" pitchFamily="34" charset="-122"/>
                <a:ea typeface="微软雅黑" panose="020B0503020204020204" pitchFamily="34" charset="-122"/>
              </a:rPr>
              <a:t>ReCAPTCHA</a:t>
            </a:r>
            <a:r>
              <a:rPr lang="zh-CN" altLang="en-US" sz="2400" dirty="0" smtClean="0">
                <a:latin typeface="微软雅黑" panose="020B0503020204020204" pitchFamily="34" charset="-122"/>
                <a:ea typeface="微软雅黑" panose="020B0503020204020204" pitchFamily="34" charset="-122"/>
              </a:rPr>
              <a:t>系统</a:t>
            </a:r>
            <a:endParaRPr lang="en-US" altLang="zh-CN" sz="2400" dirty="0" smtClean="0">
              <a:latin typeface="微软雅黑" panose="020B0503020204020204" pitchFamily="34" charset="-122"/>
              <a:ea typeface="微软雅黑" panose="020B0503020204020204" pitchFamily="34" charset="-122"/>
            </a:endParaRPr>
          </a:p>
          <a:p>
            <a:pPr marL="0" indent="0">
              <a:buNone/>
            </a:pPr>
            <a:r>
              <a:rPr lang="zh-CN" altLang="en-US" sz="2400" dirty="0" smtClean="0">
                <a:latin typeface="微软雅黑" panose="020B0503020204020204" pitchFamily="34" charset="-122"/>
                <a:ea typeface="微软雅黑" panose="020B0503020204020204" pitchFamily="34" charset="-122"/>
              </a:rPr>
              <a:t>              高</a:t>
            </a:r>
            <a:r>
              <a:rPr lang="zh-CN" altLang="en-US" sz="2400" dirty="0">
                <a:latin typeface="微软雅黑" panose="020B0503020204020204" pitchFamily="34" charset="-122"/>
                <a:ea typeface="微软雅黑" panose="020B0503020204020204" pitchFamily="34" charset="-122"/>
              </a:rPr>
              <a:t>德地图和百度</a:t>
            </a:r>
            <a:r>
              <a:rPr lang="zh-CN" altLang="en-US" sz="2400" dirty="0" smtClean="0">
                <a:latin typeface="微软雅黑" panose="020B0503020204020204" pitchFamily="34" charset="-122"/>
                <a:ea typeface="微软雅黑" panose="020B0503020204020204" pitchFamily="34" charset="-122"/>
              </a:rPr>
              <a:t>地图</a:t>
            </a:r>
            <a:endParaRPr lang="en-US" altLang="zh-CN" sz="2400" dirty="0" smtClean="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   </a:t>
            </a:r>
            <a:r>
              <a:rPr lang="en-US" altLang="zh-CN" sz="2400" dirty="0" smtClean="0">
                <a:latin typeface="微软雅黑" panose="020B0503020204020204" pitchFamily="34" charset="-122"/>
                <a:ea typeface="微软雅黑" panose="020B0503020204020204" pitchFamily="34" charset="-122"/>
              </a:rPr>
              <a:t>           </a:t>
            </a:r>
            <a:r>
              <a:rPr lang="en-US" altLang="zh-CN" sz="2400" dirty="0" err="1">
                <a:latin typeface="微软雅黑" panose="020B0503020204020204" pitchFamily="34" charset="-122"/>
                <a:ea typeface="微软雅黑" panose="020B0503020204020204" pitchFamily="34" charset="-122"/>
              </a:rPr>
              <a:t>Weddar</a:t>
            </a:r>
            <a:endParaRPr lang="en-US" altLang="zh-CN" sz="2400" dirty="0" smtClean="0">
              <a:latin typeface="微软雅黑" panose="020B0503020204020204" pitchFamily="34" charset="-122"/>
              <a:ea typeface="微软雅黑" panose="020B0503020204020204" pitchFamily="34" charset="-122"/>
            </a:endParaRPr>
          </a:p>
          <a:p>
            <a:pPr marL="0" indent="0">
              <a:buNone/>
            </a:pPr>
            <a:r>
              <a:rPr lang="zh-CN" altLang="en-US" sz="2400" dirty="0" smtClean="0">
                <a:latin typeface="微软雅黑" panose="020B0503020204020204" pitchFamily="34" charset="-122"/>
                <a:ea typeface="微软雅黑" panose="020B0503020204020204" pitchFamily="34" charset="-122"/>
              </a:rPr>
              <a:t>              亚</a:t>
            </a:r>
            <a:r>
              <a:rPr lang="zh-CN" altLang="en-US" sz="2400" dirty="0">
                <a:latin typeface="微软雅黑" panose="020B0503020204020204" pitchFamily="34" charset="-122"/>
                <a:ea typeface="微软雅黑" panose="020B0503020204020204" pitchFamily="34" charset="-122"/>
              </a:rPr>
              <a:t>马</a:t>
            </a:r>
            <a:r>
              <a:rPr lang="zh-CN" altLang="en-US" sz="2400" dirty="0" smtClean="0">
                <a:latin typeface="微软雅黑" panose="020B0503020204020204" pitchFamily="34" charset="-122"/>
                <a:ea typeface="微软雅黑" panose="020B0503020204020204" pitchFamily="34" charset="-122"/>
              </a:rPr>
              <a:t>逊</a:t>
            </a:r>
            <a:r>
              <a:rPr lang="en-US" altLang="zh-CN" sz="2400" dirty="0" smtClean="0">
                <a:latin typeface="微软雅黑" panose="020B0503020204020204" pitchFamily="34" charset="-122"/>
                <a:ea typeface="微软雅黑" panose="020B0503020204020204" pitchFamily="34" charset="-122"/>
              </a:rPr>
              <a:t>Mechanical </a:t>
            </a:r>
            <a:r>
              <a:rPr lang="en-US" altLang="zh-CN" sz="2400" dirty="0">
                <a:latin typeface="微软雅黑" panose="020B0503020204020204" pitchFamily="34" charset="-122"/>
                <a:ea typeface="微软雅黑" panose="020B0503020204020204" pitchFamily="34" charset="-122"/>
              </a:rPr>
              <a:t>Turk</a:t>
            </a:r>
          </a:p>
          <a:p>
            <a:pPr marL="0" indent="0">
              <a:buNone/>
            </a:pPr>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845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arn(inVertic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400" dirty="0" smtClean="0">
                <a:solidFill>
                  <a:srgbClr val="002060"/>
                </a:solidFill>
                <a:latin typeface="微软雅黑" panose="020B0503020204020204" pitchFamily="34" charset="-122"/>
                <a:ea typeface="微软雅黑" panose="020B0503020204020204" pitchFamily="34" charset="-122"/>
              </a:rPr>
              <a:t>2.</a:t>
            </a:r>
            <a:r>
              <a:rPr lang="zh-CN" altLang="en-US" sz="2400" dirty="0" smtClean="0">
                <a:solidFill>
                  <a:srgbClr val="002060"/>
                </a:solidFill>
                <a:latin typeface="微软雅黑" panose="020B0503020204020204" pitchFamily="34" charset="-122"/>
                <a:ea typeface="微软雅黑" panose="020B0503020204020204" pitchFamily="34" charset="-122"/>
              </a:rPr>
              <a:t>网络</a:t>
            </a:r>
            <a:r>
              <a:rPr lang="zh-CN" altLang="en-US" sz="2400" dirty="0">
                <a:solidFill>
                  <a:srgbClr val="002060"/>
                </a:solidFill>
                <a:latin typeface="微软雅黑" panose="020B0503020204020204" pitchFamily="34" charset="-122"/>
                <a:ea typeface="微软雅黑" panose="020B0503020204020204" pitchFamily="34" charset="-122"/>
              </a:rPr>
              <a:t>广告</a:t>
            </a:r>
            <a:br>
              <a:rPr lang="zh-CN" altLang="en-US" sz="2400" dirty="0">
                <a:solidFill>
                  <a:srgbClr val="002060"/>
                </a:solidFill>
                <a:latin typeface="微软雅黑" panose="020B0503020204020204" pitchFamily="34" charset="-122"/>
                <a:ea typeface="微软雅黑" panose="020B0503020204020204" pitchFamily="34" charset="-122"/>
              </a:rPr>
            </a:br>
            <a:endParaRPr lang="zh-CN" altLang="en-US" sz="2400" dirty="0">
              <a:solidFill>
                <a:srgbClr val="002060"/>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838298" y="914466"/>
            <a:ext cx="7772304" cy="3124118"/>
          </a:xfrm>
        </p:spPr>
        <p:txBody>
          <a:bodyPr/>
          <a:lstStyle/>
          <a:p>
            <a:pPr>
              <a:lnSpc>
                <a:spcPct val="150000"/>
              </a:lnSpc>
            </a:pPr>
            <a:r>
              <a:rPr lang="zh-CN" altLang="en-US" sz="2200" dirty="0">
                <a:solidFill>
                  <a:srgbClr val="0070C0"/>
                </a:solidFill>
                <a:latin typeface="微软雅黑" panose="020B0503020204020204" pitchFamily="34" charset="-122"/>
                <a:ea typeface="微软雅黑" panose="020B0503020204020204" pitchFamily="34" charset="-122"/>
              </a:rPr>
              <a:t>网络</a:t>
            </a:r>
            <a:r>
              <a:rPr lang="zh-CN" altLang="en-US" sz="2200" dirty="0" smtClean="0">
                <a:solidFill>
                  <a:srgbClr val="0070C0"/>
                </a:solidFill>
                <a:latin typeface="微软雅黑" panose="020B0503020204020204" pitchFamily="34" charset="-122"/>
                <a:ea typeface="微软雅黑" panose="020B0503020204020204" pitchFamily="34" charset="-122"/>
              </a:rPr>
              <a:t>广告</a:t>
            </a:r>
            <a:r>
              <a:rPr lang="en-US" altLang="zh-CN" sz="2200" dirty="0" smtClean="0">
                <a:latin typeface="微软雅黑" panose="020B0503020204020204" pitchFamily="34" charset="-122"/>
                <a:ea typeface="微软雅黑" panose="020B0503020204020204" pitchFamily="34" charset="-122"/>
              </a:rPr>
              <a:t>:</a:t>
            </a:r>
            <a:r>
              <a:rPr lang="zh-CN" altLang="en-US" sz="2200" dirty="0">
                <a:latin typeface="微软雅黑" panose="020B0503020204020204" pitchFamily="34" charset="-122"/>
                <a:ea typeface="微软雅黑" panose="020B0503020204020204" pitchFamily="34" charset="-122"/>
              </a:rPr>
              <a:t>又称在线</a:t>
            </a:r>
            <a:r>
              <a:rPr lang="zh-CN" altLang="en-US" sz="2200" dirty="0" smtClean="0">
                <a:latin typeface="微软雅黑" panose="020B0503020204020204" pitchFamily="34" charset="-122"/>
                <a:ea typeface="微软雅黑" panose="020B0503020204020204" pitchFamily="34" charset="-122"/>
              </a:rPr>
              <a:t>广告，</a:t>
            </a:r>
            <a:r>
              <a:rPr lang="zh-CN" altLang="en-US" sz="2200" dirty="0">
                <a:latin typeface="微软雅黑" panose="020B0503020204020204" pitchFamily="34" charset="-122"/>
                <a:ea typeface="微软雅黑" panose="020B0503020204020204" pitchFamily="34" charset="-122"/>
              </a:rPr>
              <a:t>是指在线媒体上投放的</a:t>
            </a:r>
            <a:r>
              <a:rPr lang="zh-CN" altLang="en-US" sz="2200" dirty="0" smtClean="0">
                <a:latin typeface="微软雅黑" panose="020B0503020204020204" pitchFamily="34" charset="-122"/>
                <a:ea typeface="微软雅黑" panose="020B0503020204020204" pitchFamily="34" charset="-122"/>
              </a:rPr>
              <a:t>广告</a:t>
            </a:r>
            <a:r>
              <a:rPr lang="en-US" altLang="zh-CN" sz="2200" dirty="0" smtClean="0">
                <a:latin typeface="微软雅黑" panose="020B0503020204020204" pitchFamily="34" charset="-122"/>
                <a:ea typeface="微软雅黑" panose="020B0503020204020204" pitchFamily="34" charset="-122"/>
              </a:rPr>
              <a:t>,</a:t>
            </a:r>
            <a:r>
              <a:rPr lang="zh-CN" altLang="en-US" sz="2200" dirty="0" smtClean="0">
                <a:latin typeface="微软雅黑" panose="020B0503020204020204" pitchFamily="34" charset="-122"/>
                <a:ea typeface="微软雅黑" panose="020B0503020204020204" pitchFamily="34" charset="-122"/>
              </a:rPr>
              <a:t>开启</a:t>
            </a:r>
            <a:r>
              <a:rPr lang="zh-CN" altLang="en-US" sz="2200" dirty="0">
                <a:latin typeface="微软雅黑" panose="020B0503020204020204" pitchFamily="34" charset="-122"/>
                <a:ea typeface="微软雅黑" panose="020B0503020204020204" pitchFamily="34" charset="-122"/>
              </a:rPr>
              <a:t>了大规模自动化地利用数据改善</a:t>
            </a:r>
            <a:r>
              <a:rPr lang="zh-CN" altLang="en-US" sz="2200" dirty="0" smtClean="0">
                <a:latin typeface="微软雅黑" panose="020B0503020204020204" pitchFamily="34" charset="-122"/>
                <a:ea typeface="微软雅黑" panose="020B0503020204020204" pitchFamily="34" charset="-122"/>
              </a:rPr>
              <a:t>产品和</a:t>
            </a:r>
            <a:r>
              <a:rPr lang="zh-CN" altLang="en-US" sz="2200" dirty="0">
                <a:latin typeface="微软雅黑" panose="020B0503020204020204" pitchFamily="34" charset="-122"/>
                <a:ea typeface="微软雅黑" panose="020B0503020204020204" pitchFamily="34" charset="-122"/>
              </a:rPr>
              <a:t>提高收入的先河</a:t>
            </a:r>
            <a:r>
              <a:rPr lang="zh-CN" altLang="en-US" sz="2200" dirty="0" smtClean="0">
                <a:latin typeface="微软雅黑" panose="020B0503020204020204" pitchFamily="34" charset="-122"/>
                <a:ea typeface="微软雅黑" panose="020B0503020204020204" pitchFamily="34" charset="-122"/>
              </a:rPr>
              <a:t>。</a:t>
            </a:r>
            <a:endParaRPr lang="en-US" altLang="zh-CN" sz="2200" dirty="0" smtClean="0">
              <a:latin typeface="微软雅黑" panose="020B0503020204020204" pitchFamily="34" charset="-122"/>
              <a:ea typeface="微软雅黑" panose="020B0503020204020204" pitchFamily="34" charset="-122"/>
            </a:endParaRPr>
          </a:p>
          <a:p>
            <a:pPr>
              <a:lnSpc>
                <a:spcPct val="150000"/>
              </a:lnSpc>
            </a:pPr>
            <a:r>
              <a:rPr lang="zh-CN" altLang="en-US" sz="2200" dirty="0">
                <a:solidFill>
                  <a:srgbClr val="0070C0"/>
                </a:solidFill>
                <a:latin typeface="微软雅黑" panose="020B0503020204020204" pitchFamily="34" charset="-122"/>
                <a:ea typeface="微软雅黑" panose="020B0503020204020204" pitchFamily="34" charset="-122"/>
              </a:rPr>
              <a:t>（</a:t>
            </a:r>
            <a:r>
              <a:rPr lang="en-US" altLang="zh-CN" sz="2200" dirty="0">
                <a:solidFill>
                  <a:srgbClr val="0070C0"/>
                </a:solidFill>
                <a:latin typeface="微软雅黑" panose="020B0503020204020204" pitchFamily="34" charset="-122"/>
                <a:ea typeface="微软雅黑" panose="020B0503020204020204" pitchFamily="34" charset="-122"/>
              </a:rPr>
              <a:t>1</a:t>
            </a:r>
            <a:r>
              <a:rPr lang="zh-CN" altLang="en-US" sz="2200" dirty="0">
                <a:solidFill>
                  <a:srgbClr val="0070C0"/>
                </a:solidFill>
                <a:latin typeface="微软雅黑" panose="020B0503020204020204" pitchFamily="34" charset="-122"/>
                <a:ea typeface="微软雅黑" panose="020B0503020204020204" pitchFamily="34" charset="-122"/>
              </a:rPr>
              <a:t>） 微信的斑马系统</a:t>
            </a:r>
          </a:p>
          <a:p>
            <a:pPr marL="0" indent="0">
              <a:lnSpc>
                <a:spcPct val="150000"/>
              </a:lnSpc>
              <a:buNone/>
            </a:pPr>
            <a:r>
              <a:rPr lang="zh-CN" altLang="en-US" sz="2200" dirty="0" smtClean="0">
                <a:latin typeface="微软雅黑" panose="020B0503020204020204" pitchFamily="34" charset="-122"/>
                <a:ea typeface="微软雅黑" panose="020B0503020204020204" pitchFamily="34" charset="-122"/>
              </a:rPr>
              <a:t>             通过</a:t>
            </a:r>
            <a:r>
              <a:rPr lang="zh-CN" altLang="en-US" sz="2200" dirty="0">
                <a:latin typeface="微软雅黑" panose="020B0503020204020204" pitchFamily="34" charset="-122"/>
                <a:ea typeface="微软雅黑" panose="020B0503020204020204" pitchFamily="34" charset="-122"/>
              </a:rPr>
              <a:t>分析用户特征来提取用户画像，并在此</a:t>
            </a:r>
            <a:r>
              <a:rPr lang="zh-CN" altLang="en-US" sz="2200" dirty="0" smtClean="0">
                <a:latin typeface="微软雅黑" panose="020B0503020204020204" pitchFamily="34" charset="-122"/>
                <a:ea typeface="微软雅黑" panose="020B0503020204020204" pitchFamily="34" charset="-122"/>
              </a:rPr>
              <a:t>基础</a:t>
            </a:r>
            <a:endParaRPr lang="en-US" altLang="zh-CN" sz="2200" dirty="0" smtClean="0">
              <a:latin typeface="微软雅黑" panose="020B0503020204020204" pitchFamily="34" charset="-122"/>
              <a:ea typeface="微软雅黑" panose="020B0503020204020204" pitchFamily="34" charset="-122"/>
            </a:endParaRPr>
          </a:p>
          <a:p>
            <a:pPr marL="0" indent="0">
              <a:lnSpc>
                <a:spcPct val="150000"/>
              </a:lnSpc>
              <a:buNone/>
            </a:pPr>
            <a:r>
              <a:rPr lang="en-US" altLang="zh-CN" sz="2200" dirty="0" smtClean="0">
                <a:latin typeface="微软雅黑" panose="020B0503020204020204" pitchFamily="34" charset="-122"/>
                <a:ea typeface="微软雅黑" panose="020B0503020204020204" pitchFamily="34" charset="-122"/>
              </a:rPr>
              <a:t>          </a:t>
            </a:r>
            <a:r>
              <a:rPr lang="zh-CN" altLang="en-US" sz="2200" dirty="0" smtClean="0">
                <a:latin typeface="微软雅黑" panose="020B0503020204020204" pitchFamily="34" charset="-122"/>
                <a:ea typeface="微软雅黑" panose="020B0503020204020204" pitchFamily="34" charset="-122"/>
              </a:rPr>
              <a:t>  上</a:t>
            </a:r>
            <a:r>
              <a:rPr lang="zh-CN" altLang="en-US" sz="2200" dirty="0">
                <a:latin typeface="微软雅黑" panose="020B0503020204020204" pitchFamily="34" charset="-122"/>
                <a:ea typeface="微软雅黑" panose="020B0503020204020204" pitchFamily="34" charset="-122"/>
              </a:rPr>
              <a:t>提供受众分析、精准</a:t>
            </a:r>
            <a:r>
              <a:rPr lang="zh-CN" altLang="en-US" sz="2200" dirty="0" smtClean="0">
                <a:latin typeface="微软雅黑" panose="020B0503020204020204" pitchFamily="34" charset="-122"/>
                <a:ea typeface="微软雅黑" panose="020B0503020204020204" pitchFamily="34" charset="-122"/>
              </a:rPr>
              <a:t>推广</a:t>
            </a:r>
            <a:r>
              <a:rPr lang="zh-CN" altLang="en-US" sz="2200" dirty="0">
                <a:latin typeface="微软雅黑" panose="020B0503020204020204" pitchFamily="34" charset="-122"/>
                <a:ea typeface="微软雅黑" panose="020B0503020204020204" pitchFamily="34" charset="-122"/>
              </a:rPr>
              <a:t>、激活留存和商业</a:t>
            </a:r>
            <a:r>
              <a:rPr lang="zh-CN" altLang="en-US" sz="2200" dirty="0" smtClean="0">
                <a:latin typeface="微软雅黑" panose="020B0503020204020204" pitchFamily="34" charset="-122"/>
                <a:ea typeface="微软雅黑" panose="020B0503020204020204" pitchFamily="34" charset="-122"/>
              </a:rPr>
              <a:t>智</a:t>
            </a:r>
            <a:endParaRPr lang="en-US" altLang="zh-CN" sz="2200" dirty="0" smtClean="0">
              <a:latin typeface="微软雅黑" panose="020B0503020204020204" pitchFamily="34" charset="-122"/>
              <a:ea typeface="微软雅黑" panose="020B0503020204020204" pitchFamily="34" charset="-122"/>
            </a:endParaRPr>
          </a:p>
          <a:p>
            <a:pPr marL="0" indent="0">
              <a:lnSpc>
                <a:spcPct val="150000"/>
              </a:lnSpc>
              <a:buNone/>
            </a:pPr>
            <a:r>
              <a:rPr lang="en-US" altLang="zh-CN" sz="2200" dirty="0">
                <a:latin typeface="微软雅黑" panose="020B0503020204020204" pitchFamily="34" charset="-122"/>
                <a:ea typeface="微软雅黑" panose="020B0503020204020204" pitchFamily="34" charset="-122"/>
              </a:rPr>
              <a:t> </a:t>
            </a:r>
            <a:r>
              <a:rPr lang="en-US" altLang="zh-CN" sz="2200" dirty="0" smtClean="0">
                <a:latin typeface="微软雅黑" panose="020B0503020204020204" pitchFamily="34" charset="-122"/>
                <a:ea typeface="微软雅黑" panose="020B0503020204020204" pitchFamily="34" charset="-122"/>
              </a:rPr>
              <a:t>             </a:t>
            </a:r>
            <a:r>
              <a:rPr lang="zh-CN" altLang="en-US" sz="2200" dirty="0" smtClean="0">
                <a:latin typeface="微软雅黑" panose="020B0503020204020204" pitchFamily="34" charset="-122"/>
                <a:ea typeface="微软雅黑" panose="020B0503020204020204" pitchFamily="34" charset="-122"/>
              </a:rPr>
              <a:t>能</a:t>
            </a:r>
            <a:r>
              <a:rPr lang="zh-CN" altLang="en-US" sz="2200" dirty="0">
                <a:latin typeface="微软雅黑" panose="020B0503020204020204" pitchFamily="34" charset="-122"/>
                <a:ea typeface="微软雅黑" panose="020B0503020204020204" pitchFamily="34" charset="-122"/>
              </a:rPr>
              <a:t>决策等模块。</a:t>
            </a:r>
          </a:p>
          <a:p>
            <a:endParaRPr lang="zh-CN" altLang="en-US" sz="2400" dirty="0">
              <a:latin typeface="微软雅黑" panose="020B0503020204020204" pitchFamily="34" charset="-122"/>
              <a:ea typeface="微软雅黑" panose="020B0503020204020204" pitchFamily="34" charset="-122"/>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80" y="3886188"/>
            <a:ext cx="6095840" cy="247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矩形 3"/>
          <p:cNvSpPr/>
          <p:nvPr/>
        </p:nvSpPr>
        <p:spPr>
          <a:xfrm>
            <a:off x="3810020" y="6342727"/>
            <a:ext cx="1851789" cy="276999"/>
          </a:xfrm>
          <a:prstGeom prst="rect">
            <a:avLst/>
          </a:prstGeom>
        </p:spPr>
        <p:txBody>
          <a:bodyPr wrap="none">
            <a:spAutoFit/>
          </a:bodyPr>
          <a:lstStyle/>
          <a:p>
            <a:r>
              <a:rPr lang="zh-CN" altLang="en-US" sz="1200" dirty="0"/>
              <a:t>图 </a:t>
            </a:r>
            <a:r>
              <a:rPr lang="en-US" altLang="zh-CN" sz="1200" dirty="0"/>
              <a:t>5-15  </a:t>
            </a:r>
            <a:r>
              <a:rPr lang="zh-CN" altLang="en-US" sz="1200" dirty="0"/>
              <a:t>斑马系统结构图</a:t>
            </a:r>
          </a:p>
        </p:txBody>
      </p:sp>
    </p:spTree>
    <p:extLst>
      <p:ext uri="{BB962C8B-B14F-4D97-AF65-F5344CB8AC3E}">
        <p14:creationId xmlns:p14="http://schemas.microsoft.com/office/powerpoint/2010/main" val="2859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1266"/>
                                        </p:tgtEl>
                                        <p:attrNameLst>
                                          <p:attrName>style.visibility</p:attrName>
                                        </p:attrNameLst>
                                      </p:cBhvr>
                                      <p:to>
                                        <p:strVal val="visible"/>
                                      </p:to>
                                    </p:set>
                                    <p:animEffect transition="in" filter="wipe(left)">
                                      <p:cBhvr>
                                        <p:cTn id="24" dur="500"/>
                                        <p:tgtEl>
                                          <p:spTgt spid="11266"/>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a:spLocks/>
          </p:cNvSpPr>
          <p:nvPr/>
        </p:nvSpPr>
        <p:spPr>
          <a:xfrm>
            <a:off x="838298" y="914466"/>
            <a:ext cx="7772304" cy="1981148"/>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pPr>
            <a:r>
              <a:rPr lang="zh-CN" altLang="en-US" sz="2400" dirty="0">
                <a:latin typeface="微软雅黑" panose="020B0503020204020204" pitchFamily="34" charset="-122"/>
                <a:ea typeface="微软雅黑" panose="020B0503020204020204" pitchFamily="34" charset="-122"/>
              </a:rPr>
              <a:t>通过对微信原始数据</a:t>
            </a:r>
            <a:r>
              <a:rPr lang="zh-CN" altLang="en-US" sz="2400" dirty="0" smtClean="0">
                <a:latin typeface="微软雅黑" panose="020B0503020204020204" pitchFamily="34" charset="-122"/>
                <a:ea typeface="微软雅黑" panose="020B0503020204020204" pitchFamily="34" charset="-122"/>
              </a:rPr>
              <a:t>（包括</a:t>
            </a:r>
            <a:r>
              <a:rPr lang="zh-CN" altLang="en-US" sz="2400" dirty="0">
                <a:latin typeface="微软雅黑" panose="020B0503020204020204" pitchFamily="34" charset="-122"/>
                <a:ea typeface="微软雅黑" panose="020B0503020204020204" pitchFamily="34" charset="-122"/>
              </a:rPr>
              <a:t>个人</a:t>
            </a:r>
            <a:r>
              <a:rPr lang="zh-CN" altLang="en-US" sz="2400" dirty="0" smtClean="0">
                <a:latin typeface="微软雅黑" panose="020B0503020204020204" pitchFamily="34" charset="-122"/>
                <a:ea typeface="微软雅黑" panose="020B0503020204020204" pitchFamily="34" charset="-122"/>
              </a:rPr>
              <a:t>填写的</a:t>
            </a:r>
            <a:r>
              <a:rPr lang="zh-CN" altLang="en-US" sz="2400" dirty="0">
                <a:latin typeface="微软雅黑" panose="020B0503020204020204" pitchFamily="34" charset="-122"/>
                <a:ea typeface="微软雅黑" panose="020B0503020204020204" pitchFamily="34" charset="-122"/>
              </a:rPr>
              <a:t>信息、网络行为、社交关系等）进行提取和分析，得到用户的属性和各种特征，比如居住地、</a:t>
            </a:r>
            <a:r>
              <a:rPr lang="zh-CN" altLang="en-US" sz="2400" dirty="0" smtClean="0">
                <a:latin typeface="微软雅黑" panose="020B0503020204020204" pitchFamily="34" charset="-122"/>
                <a:ea typeface="微软雅黑" panose="020B0503020204020204" pitchFamily="34" charset="-122"/>
              </a:rPr>
              <a:t>年龄</a:t>
            </a:r>
            <a:r>
              <a:rPr lang="zh-CN" altLang="en-US" sz="2400" dirty="0">
                <a:latin typeface="微软雅黑" panose="020B0503020204020204" pitchFamily="34" charset="-122"/>
                <a:ea typeface="微软雅黑" panose="020B0503020204020204" pitchFamily="34" charset="-122"/>
              </a:rPr>
              <a:t>、是否结婚、是否正在旅游等。这样一个个的用户在</a:t>
            </a:r>
            <a:r>
              <a:rPr lang="zh-CN" altLang="en-US" sz="2400" dirty="0" smtClean="0">
                <a:latin typeface="微软雅黑" panose="020B0503020204020204" pitchFamily="34" charset="-122"/>
                <a:ea typeface="微软雅黑" panose="020B0503020204020204" pitchFamily="34" charset="-122"/>
              </a:rPr>
              <a:t>系统</a:t>
            </a:r>
            <a:r>
              <a:rPr lang="zh-CN" altLang="en-US" sz="2400" dirty="0">
                <a:latin typeface="微软雅黑" panose="020B0503020204020204" pitchFamily="34" charset="-122"/>
                <a:ea typeface="微软雅黑" panose="020B0503020204020204" pitchFamily="34" charset="-122"/>
              </a:rPr>
              <a:t>里就有了各自丰富的特征，这个过程形成了用户</a:t>
            </a:r>
            <a:r>
              <a:rPr lang="zh-CN" altLang="en-US" sz="2400" dirty="0" smtClean="0">
                <a:latin typeface="微软雅黑" panose="020B0503020204020204" pitchFamily="34" charset="-122"/>
                <a:ea typeface="微软雅黑" panose="020B0503020204020204" pitchFamily="34" charset="-122"/>
              </a:rPr>
              <a:t>画像</a:t>
            </a:r>
            <a:r>
              <a:rPr lang="zh-CN" altLang="en-US" sz="2400" dirty="0">
                <a:latin typeface="微软雅黑" panose="020B0503020204020204" pitchFamily="34" charset="-122"/>
                <a:ea typeface="微软雅黑" panose="020B0503020204020204" pitchFamily="34" charset="-122"/>
              </a:rPr>
              <a:t>。</a:t>
            </a:r>
          </a:p>
          <a:p>
            <a:pPr>
              <a:buFontTx/>
            </a:pPr>
            <a:endParaRPr lang="zh-CN" altLang="en-US" sz="2400" dirty="0">
              <a:latin typeface="微软雅黑" panose="020B0503020204020204" pitchFamily="34" charset="-122"/>
              <a:ea typeface="微软雅黑" panose="020B0503020204020204" pitchFamily="34" charset="-122"/>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76" y="3489417"/>
            <a:ext cx="5257661" cy="1967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矩形 2"/>
          <p:cNvSpPr/>
          <p:nvPr/>
        </p:nvSpPr>
        <p:spPr>
          <a:xfrm>
            <a:off x="3373952" y="5463575"/>
            <a:ext cx="1851789" cy="276999"/>
          </a:xfrm>
          <a:prstGeom prst="rect">
            <a:avLst/>
          </a:prstGeom>
        </p:spPr>
        <p:txBody>
          <a:bodyPr wrap="none">
            <a:spAutoFit/>
          </a:bodyPr>
          <a:lstStyle/>
          <a:p>
            <a:pPr algn="ctr"/>
            <a:r>
              <a:rPr lang="zh-CN" altLang="en-US" sz="1200" dirty="0"/>
              <a:t>图 </a:t>
            </a:r>
            <a:r>
              <a:rPr lang="en-US" altLang="zh-CN" sz="1200" dirty="0"/>
              <a:t>5-16  </a:t>
            </a:r>
            <a:r>
              <a:rPr lang="zh-CN" altLang="en-US" sz="1200" dirty="0"/>
              <a:t>用户画像示意图</a:t>
            </a:r>
          </a:p>
        </p:txBody>
      </p:sp>
    </p:spTree>
    <p:extLst>
      <p:ext uri="{BB962C8B-B14F-4D97-AF65-F5344CB8AC3E}">
        <p14:creationId xmlns:p14="http://schemas.microsoft.com/office/powerpoint/2010/main" val="272059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290"/>
                                        </p:tgtEl>
                                        <p:attrNameLst>
                                          <p:attrName>style.visibility</p:attrName>
                                        </p:attrNameLst>
                                      </p:cBhvr>
                                      <p:to>
                                        <p:strVal val="visible"/>
                                      </p:to>
                                    </p:set>
                                    <p:animEffect transition="in" filter="wipe(left)">
                                      <p:cBhvr>
                                        <p:cTn id="12" dur="500"/>
                                        <p:tgtEl>
                                          <p:spTgt spid="12290"/>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a:spLocks/>
          </p:cNvSpPr>
          <p:nvPr/>
        </p:nvSpPr>
        <p:spPr>
          <a:xfrm>
            <a:off x="457308" y="419179"/>
            <a:ext cx="7924592" cy="990574"/>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pPr>
            <a:r>
              <a:rPr lang="zh-CN" altLang="en-US" sz="2400" dirty="0">
                <a:latin typeface="微软雅黑" panose="020B0503020204020204" pitchFamily="34" charset="-122"/>
                <a:ea typeface="微软雅黑" panose="020B0503020204020204" pitchFamily="34" charset="-122"/>
              </a:rPr>
              <a:t>斑马系统的典型应用就是朋友圈广告人群定向投放系统。</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9077" y="914466"/>
            <a:ext cx="6172038" cy="236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矩形 4"/>
          <p:cNvSpPr/>
          <p:nvPr/>
        </p:nvSpPr>
        <p:spPr>
          <a:xfrm>
            <a:off x="2895614" y="3276604"/>
            <a:ext cx="3428970" cy="276999"/>
          </a:xfrm>
          <a:prstGeom prst="rect">
            <a:avLst/>
          </a:prstGeom>
        </p:spPr>
        <p:txBody>
          <a:bodyPr wrap="square">
            <a:spAutoFit/>
          </a:bodyPr>
          <a:lstStyle/>
          <a:p>
            <a:r>
              <a:rPr lang="zh-CN" altLang="en-US" sz="1200" dirty="0"/>
              <a:t>图 </a:t>
            </a:r>
            <a:r>
              <a:rPr lang="en-US" altLang="zh-CN" sz="1200" dirty="0"/>
              <a:t>5-17  </a:t>
            </a:r>
            <a:r>
              <a:rPr lang="zh-CN" altLang="en-US" sz="1200" dirty="0"/>
              <a:t>朋友圈广告人群定向投放系统示意图</a:t>
            </a:r>
          </a:p>
        </p:txBody>
      </p:sp>
      <p:sp>
        <p:nvSpPr>
          <p:cNvPr id="7" name="内容占位符 2"/>
          <p:cNvSpPr txBox="1">
            <a:spLocks/>
          </p:cNvSpPr>
          <p:nvPr/>
        </p:nvSpPr>
        <p:spPr>
          <a:xfrm>
            <a:off x="446436" y="3629779"/>
            <a:ext cx="7913608" cy="1904950"/>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pPr>
            <a:r>
              <a:rPr lang="zh-CN" altLang="en-US" sz="2400" dirty="0">
                <a:latin typeface="微软雅黑" panose="020B0503020204020204" pitchFamily="34" charset="-122"/>
                <a:ea typeface="微软雅黑" panose="020B0503020204020204" pitchFamily="34" charset="-122"/>
              </a:rPr>
              <a:t>朋友圈广告包含了头像、昵称、图片、文字等元素</a:t>
            </a:r>
            <a:r>
              <a:rPr lang="zh-CN" altLang="en-US" sz="2400" dirty="0" smtClean="0">
                <a:latin typeface="微软雅黑" panose="020B0503020204020204" pitchFamily="34" charset="-122"/>
                <a:ea typeface="微软雅黑" panose="020B0503020204020204" pitchFamily="34" charset="-122"/>
              </a:rPr>
              <a:t>，用户可以</a:t>
            </a:r>
            <a:r>
              <a:rPr lang="zh-CN" altLang="en-US" sz="2400" dirty="0">
                <a:latin typeface="微软雅黑" panose="020B0503020204020204" pitchFamily="34" charset="-122"/>
                <a:ea typeface="微软雅黑" panose="020B0503020204020204" pitchFamily="34" charset="-122"/>
              </a:rPr>
              <a:t>点赞、评论</a:t>
            </a:r>
            <a:r>
              <a:rPr lang="zh-CN" altLang="en-US" sz="2400" dirty="0" smtClean="0">
                <a:latin typeface="微软雅黑" panose="020B0503020204020204" pitchFamily="34" charset="-122"/>
                <a:ea typeface="微软雅黑" panose="020B0503020204020204" pitchFamily="34" charset="-122"/>
              </a:rPr>
              <a:t>，降低</a:t>
            </a:r>
            <a:r>
              <a:rPr lang="zh-CN" altLang="en-US" sz="2400" dirty="0">
                <a:latin typeface="微软雅黑" panose="020B0503020204020204" pitchFamily="34" charset="-122"/>
                <a:ea typeface="微软雅黑" panose="020B0503020204020204" pitchFamily="34" charset="-122"/>
              </a:rPr>
              <a:t>了受众广告排斥度，提高了广告的阅读量</a:t>
            </a:r>
            <a:r>
              <a:rPr lang="zh-CN" altLang="en-US" sz="2400" dirty="0" smtClean="0">
                <a:latin typeface="微软雅黑" panose="020B0503020204020204" pitchFamily="34" charset="-122"/>
                <a:ea typeface="微软雅黑" panose="020B0503020204020204" pitchFamily="34" charset="-122"/>
              </a:rPr>
              <a:t>。用户</a:t>
            </a:r>
            <a:r>
              <a:rPr lang="zh-CN" altLang="en-US" sz="2400" dirty="0">
                <a:latin typeface="微软雅黑" panose="020B0503020204020204" pitchFamily="34" charset="-122"/>
                <a:ea typeface="微软雅黑" panose="020B0503020204020204" pitchFamily="34" charset="-122"/>
              </a:rPr>
              <a:t>对广告点赞或评论后</a:t>
            </a:r>
            <a:r>
              <a:rPr lang="zh-CN" altLang="en-US" sz="2400" dirty="0" smtClean="0">
                <a:latin typeface="微软雅黑" panose="020B0503020204020204" pitchFamily="34" charset="-122"/>
                <a:ea typeface="微软雅黑" panose="020B0503020204020204" pitchFamily="34" charset="-122"/>
              </a:rPr>
              <a:t>，能</a:t>
            </a:r>
            <a:r>
              <a:rPr lang="zh-CN" altLang="en-US" sz="2400" dirty="0">
                <a:latin typeface="微软雅黑" panose="020B0503020204020204" pitchFamily="34" charset="-122"/>
                <a:ea typeface="微软雅黑" panose="020B0503020204020204" pitchFamily="34" charset="-122"/>
              </a:rPr>
              <a:t>收到好友对该条广告的最新点赞或评论的消息提醒，促使用户与</a:t>
            </a:r>
            <a:r>
              <a:rPr lang="zh-CN" altLang="en-US" sz="2400" dirty="0" smtClean="0">
                <a:latin typeface="微软雅黑" panose="020B0503020204020204" pitchFamily="34" charset="-122"/>
                <a:ea typeface="微软雅黑" panose="020B0503020204020204" pitchFamily="34" charset="-122"/>
              </a:rPr>
              <a:t>好友</a:t>
            </a:r>
            <a:r>
              <a:rPr lang="zh-CN" altLang="en-US" sz="2400" dirty="0">
                <a:latin typeface="微软雅黑" panose="020B0503020204020204" pitchFamily="34" charset="-122"/>
                <a:ea typeface="微软雅黑" panose="020B0503020204020204" pitchFamily="34" charset="-122"/>
              </a:rPr>
              <a:t>之间产生了有关广告内容的交流</a:t>
            </a:r>
            <a:r>
              <a:rPr lang="zh-CN" altLang="en-US" sz="2400" dirty="0" smtClean="0">
                <a:latin typeface="微软雅黑" panose="020B0503020204020204" pitchFamily="34" charset="-122"/>
                <a:ea typeface="微软雅黑" panose="020B0503020204020204" pitchFamily="34" charset="-122"/>
              </a:rPr>
              <a:t>互动。</a:t>
            </a:r>
            <a:endParaRPr lang="zh-CN" altLang="en-US" sz="2400" dirty="0">
              <a:latin typeface="微软雅黑" panose="020B0503020204020204" pitchFamily="34" charset="-122"/>
              <a:ea typeface="微软雅黑" panose="020B0503020204020204" pitchFamily="34" charset="-122"/>
            </a:endParaRPr>
          </a:p>
          <a:p>
            <a:pPr>
              <a:buFontTx/>
            </a:pPr>
            <a:r>
              <a:rPr lang="zh-CN" altLang="en-US" sz="2400" dirty="0" smtClean="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YouTube </a:t>
            </a:r>
            <a:r>
              <a:rPr lang="zh-CN" altLang="en-US" sz="2400" dirty="0">
                <a:latin typeface="微软雅黑" panose="020B0503020204020204" pitchFamily="34" charset="-122"/>
                <a:ea typeface="微软雅黑" panose="020B0503020204020204" pitchFamily="34" charset="-122"/>
              </a:rPr>
              <a:t>的广告</a:t>
            </a:r>
          </a:p>
          <a:p>
            <a:pPr>
              <a:buFontTx/>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97696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3314"/>
                                        </p:tgtEl>
                                        <p:attrNameLst>
                                          <p:attrName>style.visibility</p:attrName>
                                        </p:attrNameLst>
                                      </p:cBhvr>
                                      <p:to>
                                        <p:strVal val="visible"/>
                                      </p:to>
                                    </p:set>
                                    <p:animEffect transition="in" filter="barn(inVertical)">
                                      <p:cBhvr>
                                        <p:cTn id="12" dur="500"/>
                                        <p:tgtEl>
                                          <p:spTgt spid="1331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barn(inVertical)">
                                      <p:cBhvr>
                                        <p:cTn id="20" dur="5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Effect transition="in" filter="barn(inVertical)">
                                      <p:cBhvr>
                                        <p:cTn id="2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2514" y="990664"/>
            <a:ext cx="8229600" cy="927100"/>
          </a:xfrm>
        </p:spPr>
        <p:txBody>
          <a:bodyPr/>
          <a:lstStyle/>
          <a:p>
            <a:r>
              <a:rPr lang="en-US" altLang="zh-CN" sz="3600" dirty="0" smtClean="0">
                <a:latin typeface="黑体" panose="02010609060101010101" pitchFamily="49" charset="-122"/>
                <a:ea typeface="黑体" panose="02010609060101010101" pitchFamily="49" charset="-122"/>
              </a:rPr>
              <a:t>5.1.1</a:t>
            </a:r>
            <a:r>
              <a:rPr lang="zh-CN" altLang="en-US" sz="3600" dirty="0" smtClean="0">
                <a:latin typeface="黑体" panose="02010609060101010101" pitchFamily="49" charset="-122"/>
                <a:ea typeface="黑体" panose="02010609060101010101" pitchFamily="49" charset="-122"/>
              </a:rPr>
              <a:t>数据</a:t>
            </a:r>
            <a:r>
              <a:rPr lang="zh-CN" altLang="en-US" sz="3600" dirty="0">
                <a:latin typeface="黑体" panose="02010609060101010101" pitchFamily="49" charset="-122"/>
                <a:ea typeface="黑体" panose="02010609060101010101" pitchFamily="49" charset="-122"/>
              </a:rPr>
              <a:t/>
            </a:r>
            <a:br>
              <a:rPr lang="zh-CN" altLang="en-US" sz="3600" dirty="0">
                <a:latin typeface="黑体" panose="02010609060101010101" pitchFamily="49" charset="-122"/>
                <a:ea typeface="黑体" panose="02010609060101010101" pitchFamily="49" charset="-122"/>
              </a:rPr>
            </a:br>
            <a:endParaRPr lang="zh-CN" altLang="en-US" sz="36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sz="half" idx="1"/>
          </p:nvPr>
        </p:nvSpPr>
        <p:spPr>
          <a:xfrm>
            <a:off x="1066892" y="2209832"/>
            <a:ext cx="3352818" cy="3733750"/>
          </a:xfrm>
        </p:spPr>
        <p:txBody>
          <a:bodyPr/>
          <a:lstStyle/>
          <a:p>
            <a:r>
              <a:rPr lang="en-US" altLang="zh-CN" sz="2400" b="1" dirty="0" smtClean="0">
                <a:latin typeface="微软雅黑" panose="020B0503020204020204" pitchFamily="34" charset="-122"/>
                <a:ea typeface="微软雅黑" panose="020B0503020204020204" pitchFamily="34" charset="-122"/>
              </a:rPr>
              <a:t>1.</a:t>
            </a:r>
            <a:r>
              <a:rPr lang="zh-CN" altLang="en-US" sz="2400" b="1" dirty="0" smtClean="0">
                <a:latin typeface="微软雅黑" panose="020B0503020204020204" pitchFamily="34" charset="-122"/>
                <a:ea typeface="微软雅黑" panose="020B0503020204020204" pitchFamily="34" charset="-122"/>
              </a:rPr>
              <a:t>数据的概念</a:t>
            </a:r>
            <a:endParaRPr lang="en-US" altLang="zh-CN" sz="2400" b="1" dirty="0" smtClean="0">
              <a:latin typeface="微软雅黑" panose="020B0503020204020204" pitchFamily="34" charset="-122"/>
              <a:ea typeface="微软雅黑" panose="020B0503020204020204" pitchFamily="34" charset="-122"/>
            </a:endParaRPr>
          </a:p>
          <a:p>
            <a:endParaRPr lang="en-US" altLang="zh-CN" sz="2400" b="1" dirty="0" smtClean="0">
              <a:latin typeface="微软雅黑" panose="020B0503020204020204" pitchFamily="34" charset="-122"/>
              <a:ea typeface="微软雅黑" panose="020B0503020204020204" pitchFamily="34" charset="-122"/>
            </a:endParaRPr>
          </a:p>
          <a:p>
            <a:endParaRPr lang="en-US" altLang="zh-CN" sz="2400" b="1" dirty="0" smtClean="0">
              <a:latin typeface="微软雅黑" panose="020B0503020204020204" pitchFamily="34" charset="-122"/>
              <a:ea typeface="微软雅黑" panose="020B0503020204020204" pitchFamily="34" charset="-122"/>
            </a:endParaRPr>
          </a:p>
          <a:p>
            <a:r>
              <a:rPr lang="en-US" altLang="zh-CN" sz="2400" b="1" dirty="0" smtClean="0">
                <a:latin typeface="微软雅黑" panose="020B0503020204020204" pitchFamily="34" charset="-122"/>
                <a:ea typeface="微软雅黑" panose="020B0503020204020204" pitchFamily="34" charset="-122"/>
              </a:rPr>
              <a:t>2.</a:t>
            </a:r>
            <a:r>
              <a:rPr lang="zh-CN" altLang="en-US" sz="2400" b="1" dirty="0" smtClean="0">
                <a:latin typeface="微软雅黑" panose="020B0503020204020204" pitchFamily="34" charset="-122"/>
                <a:ea typeface="微软雅黑" panose="020B0503020204020204" pitchFamily="34" charset="-122"/>
              </a:rPr>
              <a:t>数据与信息的关系</a:t>
            </a:r>
            <a:endParaRPr lang="zh-CN" altLang="en-US" sz="2400" b="1" dirty="0">
              <a:latin typeface="微软雅黑" panose="020B0503020204020204" pitchFamily="34" charset="-122"/>
              <a:ea typeface="微软雅黑" panose="020B0503020204020204" pitchFamily="34" charset="-122"/>
            </a:endParaRPr>
          </a:p>
        </p:txBody>
      </p:sp>
      <p:sp>
        <p:nvSpPr>
          <p:cNvPr id="6" name="矩形标注 5"/>
          <p:cNvSpPr/>
          <p:nvPr/>
        </p:nvSpPr>
        <p:spPr bwMode="auto">
          <a:xfrm>
            <a:off x="4114812" y="1905040"/>
            <a:ext cx="4343286" cy="1219168"/>
          </a:xfrm>
          <a:prstGeom prst="wedgeRectCallout">
            <a:avLst>
              <a:gd name="adj1" fmla="val -67965"/>
              <a:gd name="adj2" fmla="val -4169"/>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数据是指对客观事物进行记录并可以鉴别的符号，是对客观事物的性质、状态以及相互</a:t>
            </a:r>
            <a:r>
              <a:rPr lang="zh-CN" altLang="en-US" dirty="0" smtClean="0"/>
              <a:t>关系等</a:t>
            </a:r>
            <a:r>
              <a:rPr lang="zh-CN" altLang="en-US" dirty="0"/>
              <a:t>进行记载的物理符号或这些物理符号的组合。</a:t>
            </a:r>
          </a:p>
        </p:txBody>
      </p:sp>
      <p:sp>
        <p:nvSpPr>
          <p:cNvPr id="7" name="矩形标注 6"/>
          <p:cNvSpPr/>
          <p:nvPr/>
        </p:nvSpPr>
        <p:spPr bwMode="auto">
          <a:xfrm>
            <a:off x="3848119" y="2095535"/>
            <a:ext cx="4800474" cy="838178"/>
          </a:xfrm>
          <a:prstGeom prst="wedgeRectCallout">
            <a:avLst>
              <a:gd name="adj1" fmla="val -59836"/>
              <a:gd name="adj2" fmla="val -5034"/>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在计算机科学中，数据是指所有能输入计算机中并被计算机程序处理的符号的总称，比如字</a:t>
            </a:r>
          </a:p>
          <a:p>
            <a:r>
              <a:rPr lang="zh-CN" altLang="en-US" dirty="0"/>
              <a:t>符、数字、图形、图像、音频、视频等。</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矩形标注 7"/>
          <p:cNvSpPr/>
          <p:nvPr/>
        </p:nvSpPr>
        <p:spPr bwMode="auto">
          <a:xfrm>
            <a:off x="4724397" y="3309237"/>
            <a:ext cx="3733702" cy="1066772"/>
          </a:xfrm>
          <a:prstGeom prst="wedgeRectCallout">
            <a:avLst>
              <a:gd name="adj1" fmla="val -63501"/>
              <a:gd name="adj2" fmla="val -7906"/>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数据是信息的表现形式和载体，信息是数据的意义和内涵，二者是形</a:t>
            </a:r>
            <a:r>
              <a:rPr lang="zh-CN" altLang="en-US" dirty="0" smtClean="0"/>
              <a:t>与质</a:t>
            </a:r>
            <a:r>
              <a:rPr lang="zh-CN" altLang="en-US" dirty="0"/>
              <a:t>的关系。</a:t>
            </a:r>
          </a:p>
        </p:txBody>
      </p:sp>
    </p:spTree>
    <p:extLst>
      <p:ext uri="{BB962C8B-B14F-4D97-AF65-F5344CB8AC3E}">
        <p14:creationId xmlns:p14="http://schemas.microsoft.com/office/powerpoint/2010/main" val="333521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in)">
                                      <p:cBhvr>
                                        <p:cTn id="10" dur="2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7"/>
                                        </p:tgtEl>
                                      </p:cBhvr>
                                    </p:animEffect>
                                    <p:set>
                                      <p:cBhvr>
                                        <p:cTn id="30" dur="1" fill="hold">
                                          <p:stCondLst>
                                            <p:cond delay="4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8"/>
                                        </p:tgtEl>
                                      </p:cBhvr>
                                    </p:animEffect>
                                    <p:set>
                                      <p:cBhvr>
                                        <p:cTn id="4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7" grpId="0" animBg="1"/>
      <p:bldP spid="7" grpId="1" animBg="1"/>
      <p:bldP spid="8" grpId="0" animBg="1"/>
      <p:bldP spid="8" grpId="1"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solidFill>
                  <a:schemeClr val="tx1"/>
                </a:solidFill>
                <a:latin typeface="黑体" panose="02010609060101010101" pitchFamily="49" charset="-122"/>
                <a:ea typeface="黑体" panose="02010609060101010101" pitchFamily="49" charset="-122"/>
              </a:rPr>
              <a:t>5.5.2</a:t>
            </a:r>
            <a:r>
              <a:rPr lang="zh-CN" altLang="en-US" sz="3600" dirty="0" smtClean="0">
                <a:solidFill>
                  <a:schemeClr val="tx1"/>
                </a:solidFill>
                <a:latin typeface="黑体" panose="02010609060101010101" pitchFamily="49" charset="-122"/>
                <a:ea typeface="黑体" panose="02010609060101010101" pitchFamily="49" charset="-122"/>
              </a:rPr>
              <a:t>生活</a:t>
            </a:r>
            <a:r>
              <a:rPr lang="zh-CN" altLang="en-US" sz="3600" dirty="0">
                <a:solidFill>
                  <a:schemeClr val="tx1"/>
                </a:solidFill>
                <a:latin typeface="黑体" panose="02010609060101010101" pitchFamily="49" charset="-122"/>
                <a:ea typeface="黑体" panose="02010609060101010101" pitchFamily="49" charset="-122"/>
              </a:rPr>
              <a:t>中的大数据应用</a:t>
            </a:r>
          </a:p>
        </p:txBody>
      </p:sp>
      <p:sp>
        <p:nvSpPr>
          <p:cNvPr id="3" name="内容占位符 2"/>
          <p:cNvSpPr>
            <a:spLocks noGrp="1"/>
          </p:cNvSpPr>
          <p:nvPr>
            <p:ph idx="1"/>
          </p:nvPr>
        </p:nvSpPr>
        <p:spPr>
          <a:xfrm>
            <a:off x="394013" y="1295456"/>
            <a:ext cx="8229600" cy="1904998"/>
          </a:xfrm>
        </p:spPr>
        <p:txBody>
          <a:bodyPr/>
          <a:lstStyle/>
          <a:p>
            <a:r>
              <a:rPr lang="en-US" altLang="zh-CN" sz="2400" b="1" dirty="0">
                <a:solidFill>
                  <a:srgbClr val="0070C0"/>
                </a:solidFill>
                <a:latin typeface="微软雅黑" panose="020B0503020204020204" pitchFamily="34" charset="-122"/>
                <a:ea typeface="微软雅黑" panose="020B0503020204020204" pitchFamily="34" charset="-122"/>
              </a:rPr>
              <a:t>1. </a:t>
            </a:r>
            <a:r>
              <a:rPr lang="zh-CN" altLang="en-US" sz="2400" b="1" dirty="0">
                <a:solidFill>
                  <a:srgbClr val="0070C0"/>
                </a:solidFill>
                <a:latin typeface="微软雅黑" panose="020B0503020204020204" pitchFamily="34" charset="-122"/>
                <a:ea typeface="微软雅黑" panose="020B0503020204020204" pitchFamily="34" charset="-122"/>
              </a:rPr>
              <a:t>餐饮</a:t>
            </a:r>
            <a:r>
              <a:rPr lang="zh-CN" altLang="en-US" sz="2400" b="1" dirty="0" smtClean="0">
                <a:solidFill>
                  <a:srgbClr val="0070C0"/>
                </a:solidFill>
                <a:latin typeface="微软雅黑" panose="020B0503020204020204" pitchFamily="34" charset="-122"/>
                <a:ea typeface="微软雅黑" panose="020B0503020204020204" pitchFamily="34" charset="-122"/>
              </a:rPr>
              <a:t>行业</a:t>
            </a:r>
            <a:endParaRPr lang="en-US" altLang="zh-CN" sz="2400" b="1" dirty="0" smtClean="0">
              <a:solidFill>
                <a:srgbClr val="0070C0"/>
              </a:solidFill>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从屏</a:t>
            </a:r>
            <a:r>
              <a:rPr lang="zh-CN" altLang="en-US" sz="2400" dirty="0">
                <a:latin typeface="微软雅黑" panose="020B0503020204020204" pitchFamily="34" charset="-122"/>
                <a:ea typeface="微软雅黑" panose="020B0503020204020204" pitchFamily="34" charset="-122"/>
              </a:rPr>
              <a:t>芯科技餐饮云平台中随机选择一家火锅店，基于其过去一年的历史数据，即可进行菜品关联</a:t>
            </a:r>
            <a:r>
              <a:rPr lang="zh-CN" altLang="en-US" sz="2400" dirty="0" smtClean="0">
                <a:latin typeface="微软雅黑" panose="020B0503020204020204" pitchFamily="34" charset="-122"/>
                <a:ea typeface="微软雅黑" panose="020B0503020204020204" pitchFamily="34" charset="-122"/>
              </a:rPr>
              <a:t>分析</a:t>
            </a:r>
            <a:r>
              <a:rPr lang="zh-CN" altLang="en-US" sz="2400" dirty="0">
                <a:latin typeface="微软雅黑" panose="020B0503020204020204" pitchFamily="34" charset="-122"/>
                <a:ea typeface="微软雅黑" panose="020B0503020204020204" pitchFamily="34" charset="-122"/>
              </a:rPr>
              <a:t>。如果从不同的时间维度、就餐人数进行关联分析和对比解读，就可得出一些反映顾客消费</a:t>
            </a:r>
            <a:r>
              <a:rPr lang="zh-CN" altLang="en-US" sz="2400" dirty="0" smtClean="0">
                <a:latin typeface="微软雅黑" panose="020B0503020204020204" pitchFamily="34" charset="-122"/>
                <a:ea typeface="微软雅黑" panose="020B0503020204020204" pitchFamily="34" charset="-122"/>
              </a:rPr>
              <a:t>习惯</a:t>
            </a:r>
            <a:r>
              <a:rPr lang="zh-CN" altLang="en-US" sz="2400" dirty="0">
                <a:latin typeface="微软雅黑" panose="020B0503020204020204" pitchFamily="34" charset="-122"/>
                <a:ea typeface="微软雅黑" panose="020B0503020204020204" pitchFamily="34" charset="-122"/>
              </a:rPr>
              <a:t>的有趣结论。</a:t>
            </a:r>
          </a:p>
          <a:p>
            <a:endParaRPr lang="zh-CN" altLang="en-US" sz="2400" b="1" dirty="0">
              <a:solidFill>
                <a:srgbClr val="002060"/>
              </a:solidFill>
              <a:latin typeface="微软雅黑" panose="020B0503020204020204" pitchFamily="34" charset="-122"/>
              <a:ea typeface="微软雅黑" panose="020B0503020204020204" pitchFamily="34" charset="-122"/>
            </a:endParaRPr>
          </a:p>
          <a:p>
            <a:endParaRPr lang="zh-CN" altLang="en-US" sz="2400" dirty="0">
              <a:solidFill>
                <a:srgbClr val="002060"/>
              </a:solidFill>
              <a:latin typeface="微软雅黑" panose="020B0503020204020204" pitchFamily="34" charset="-122"/>
              <a:ea typeface="微软雅黑" panose="020B0503020204020204" pitchFamily="34" charset="-122"/>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56" y="3352802"/>
            <a:ext cx="3494228" cy="2800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矩形 3"/>
          <p:cNvSpPr/>
          <p:nvPr/>
        </p:nvSpPr>
        <p:spPr>
          <a:xfrm>
            <a:off x="3392740" y="6180815"/>
            <a:ext cx="2159566" cy="276999"/>
          </a:xfrm>
          <a:prstGeom prst="rect">
            <a:avLst/>
          </a:prstGeom>
        </p:spPr>
        <p:txBody>
          <a:bodyPr wrap="none">
            <a:spAutoFit/>
          </a:bodyPr>
          <a:lstStyle/>
          <a:p>
            <a:r>
              <a:rPr lang="zh-CN" altLang="en-US" sz="1200" dirty="0"/>
              <a:t>图 </a:t>
            </a:r>
            <a:r>
              <a:rPr lang="en-US" altLang="zh-CN" sz="1200" dirty="0"/>
              <a:t>5-19  </a:t>
            </a:r>
            <a:r>
              <a:rPr lang="zh-CN" altLang="en-US" sz="1200" dirty="0"/>
              <a:t>火锅店畅销菜品排名</a:t>
            </a:r>
          </a:p>
        </p:txBody>
      </p:sp>
      <p:sp>
        <p:nvSpPr>
          <p:cNvPr id="5" name="矩形标注 4"/>
          <p:cNvSpPr/>
          <p:nvPr/>
        </p:nvSpPr>
        <p:spPr bwMode="auto">
          <a:xfrm>
            <a:off x="6538594" y="3886189"/>
            <a:ext cx="2057346" cy="1828752"/>
          </a:xfrm>
          <a:prstGeom prst="wedgeRectCallout">
            <a:avLst>
              <a:gd name="adj1" fmla="val -83913"/>
              <a:gd name="adj2" fmla="val -5611"/>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 </a:t>
            </a:r>
            <a:r>
              <a:rPr lang="zh-CN" altLang="en-US" dirty="0" smtClean="0"/>
              <a:t>左图所</a:t>
            </a:r>
            <a:r>
              <a:rPr lang="zh-CN" altLang="en-US" dirty="0"/>
              <a:t>示为某火锅店畅销菜品排名，其中列出了这家火锅店在过去一年中的畅销菜品</a:t>
            </a:r>
            <a:r>
              <a:rPr lang="zh-CN" altLang="en-US" dirty="0" smtClean="0"/>
              <a:t>以及</a:t>
            </a:r>
            <a:r>
              <a:rPr lang="zh-CN" altLang="en-US" dirty="0"/>
              <a:t>每个菜品的支持</a:t>
            </a:r>
            <a:r>
              <a:rPr lang="zh-CN" altLang="en-US" dirty="0" smtClean="0"/>
              <a:t>度。</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7427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338"/>
                                        </p:tgtEl>
                                        <p:attrNameLst>
                                          <p:attrName>style.visibility</p:attrName>
                                        </p:attrNameLst>
                                      </p:cBhvr>
                                      <p:to>
                                        <p:strVal val="visible"/>
                                      </p:to>
                                    </p:set>
                                    <p:animEffect transition="in" filter="wipe(left)">
                                      <p:cBhvr>
                                        <p:cTn id="17" dur="500"/>
                                        <p:tgtEl>
                                          <p:spTgt spid="14338"/>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circle(in)">
                                      <p:cBhvr>
                                        <p:cTn id="25" dur="2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5"/>
                                        </p:tgtEl>
                                      </p:cBhvr>
                                    </p:animEffect>
                                    <p:set>
                                      <p:cBhvr>
                                        <p:cTn id="30"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animBg="1"/>
      <p:bldP spid="5"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82" y="685872"/>
            <a:ext cx="6476830" cy="3648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矩形 1"/>
          <p:cNvSpPr/>
          <p:nvPr/>
        </p:nvSpPr>
        <p:spPr>
          <a:xfrm>
            <a:off x="584326" y="4648168"/>
            <a:ext cx="7772196" cy="1569660"/>
          </a:xfrm>
          <a:prstGeom prst="rect">
            <a:avLst/>
          </a:prstGeom>
        </p:spPr>
        <p:txBody>
          <a:bodyPr wrap="square">
            <a:spAutoFit/>
          </a:bodyPr>
          <a:lstStyle/>
          <a:p>
            <a:r>
              <a:rPr lang="zh-CN" altLang="en-US" sz="2400" dirty="0">
                <a:latin typeface="微软雅黑" panose="020B0503020204020204" pitchFamily="34" charset="-122"/>
                <a:ea typeface="微软雅黑" panose="020B0503020204020204" pitchFamily="34" charset="-122"/>
              </a:rPr>
              <a:t>图 </a:t>
            </a:r>
            <a:r>
              <a:rPr lang="en-US" altLang="zh-CN" sz="2400" dirty="0">
                <a:latin typeface="微软雅黑" panose="020B0503020204020204" pitchFamily="34" charset="-122"/>
                <a:ea typeface="微软雅黑" panose="020B0503020204020204" pitchFamily="34" charset="-122"/>
              </a:rPr>
              <a:t>5-20 </a:t>
            </a:r>
            <a:r>
              <a:rPr lang="zh-CN" altLang="en-US" sz="2400" dirty="0">
                <a:latin typeface="微软雅黑" panose="020B0503020204020204" pitchFamily="34" charset="-122"/>
                <a:ea typeface="微软雅黑" panose="020B0503020204020204" pitchFamily="34" charset="-122"/>
              </a:rPr>
              <a:t>展示了在满足最小支持度和置信度阈值情况下的菜品关联分析结果，其中圆圈</a:t>
            </a:r>
            <a:r>
              <a:rPr lang="zh-CN" altLang="en-US" sz="2400" dirty="0" smtClean="0">
                <a:latin typeface="微软雅黑" panose="020B0503020204020204" pitchFamily="34" charset="-122"/>
                <a:ea typeface="微软雅黑" panose="020B0503020204020204" pitchFamily="34" charset="-122"/>
              </a:rPr>
              <a:t>代表两</a:t>
            </a:r>
            <a:r>
              <a:rPr lang="zh-CN" altLang="en-US" sz="2400" dirty="0">
                <a:latin typeface="微软雅黑" panose="020B0503020204020204" pitchFamily="34" charset="-122"/>
                <a:ea typeface="微软雅黑" panose="020B0503020204020204" pitchFamily="34" charset="-122"/>
              </a:rPr>
              <a:t>个菜品之间的关联性，圆圈的大小表示支持度的强弱，“</a:t>
            </a:r>
            <a:r>
              <a:rPr lang="en-US" altLang="zh-CN" sz="2400" dirty="0">
                <a:latin typeface="微软雅黑" panose="020B0503020204020204" pitchFamily="34" charset="-122"/>
                <a:ea typeface="微软雅黑" panose="020B0503020204020204" pitchFamily="34" charset="-122"/>
              </a:rPr>
              <a:t>LHS”</a:t>
            </a:r>
            <a:r>
              <a:rPr lang="zh-CN" altLang="en-US" sz="2400" dirty="0">
                <a:latin typeface="微软雅黑" panose="020B0503020204020204" pitchFamily="34" charset="-122"/>
                <a:ea typeface="微软雅黑" panose="020B0503020204020204" pitchFamily="34" charset="-122"/>
              </a:rPr>
              <a:t>标示的菜品是关联规则的前提</a:t>
            </a: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RHS</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则是关联规则的结论。</a:t>
            </a:r>
          </a:p>
        </p:txBody>
      </p:sp>
    </p:spTree>
    <p:extLst>
      <p:ext uri="{BB962C8B-B14F-4D97-AF65-F5344CB8AC3E}">
        <p14:creationId xmlns:p14="http://schemas.microsoft.com/office/powerpoint/2010/main" val="222732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wipe(left)">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38298" y="4495772"/>
            <a:ext cx="7645178" cy="1569660"/>
          </a:xfrm>
          <a:prstGeom prst="rect">
            <a:avLst/>
          </a:prstGeom>
        </p:spPr>
        <p:txBody>
          <a:bodyPr wrap="square">
            <a:spAutoFit/>
          </a:bodyPr>
          <a:lstStyle/>
          <a:p>
            <a:r>
              <a:rPr lang="zh-CN" altLang="en-US" sz="2400" dirty="0">
                <a:latin typeface="微软雅黑" panose="020B0503020204020204" pitchFamily="34" charset="-122"/>
                <a:ea typeface="微软雅黑" panose="020B0503020204020204" pitchFamily="34" charset="-122"/>
              </a:rPr>
              <a:t>图 </a:t>
            </a:r>
            <a:r>
              <a:rPr lang="en-US" altLang="zh-CN" sz="2400" dirty="0">
                <a:latin typeface="微软雅黑" panose="020B0503020204020204" pitchFamily="34" charset="-122"/>
                <a:ea typeface="微软雅黑" panose="020B0503020204020204" pitchFamily="34" charset="-122"/>
              </a:rPr>
              <a:t>5-21 </a:t>
            </a:r>
            <a:r>
              <a:rPr lang="zh-CN" altLang="en-US" sz="2400" dirty="0">
                <a:latin typeface="微软雅黑" panose="020B0503020204020204" pitchFamily="34" charset="-122"/>
                <a:ea typeface="微软雅黑" panose="020B0503020204020204" pitchFamily="34" charset="-122"/>
              </a:rPr>
              <a:t>为 </a:t>
            </a:r>
            <a:r>
              <a:rPr lang="en-US" altLang="zh-CN" sz="2400" dirty="0">
                <a:latin typeface="微软雅黑" panose="020B0503020204020204" pitchFamily="34" charset="-122"/>
                <a:ea typeface="微软雅黑" panose="020B0503020204020204" pitchFamily="34" charset="-122"/>
              </a:rPr>
              <a:t>2 </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3 </a:t>
            </a:r>
            <a:r>
              <a:rPr lang="zh-CN" altLang="en-US" sz="2400" dirty="0">
                <a:latin typeface="微软雅黑" panose="020B0503020204020204" pitchFamily="34" charset="-122"/>
                <a:ea typeface="微软雅黑" panose="020B0503020204020204" pitchFamily="34" charset="-122"/>
              </a:rPr>
              <a:t>人火锅类菜品关联情况分析。图中的灰色双环表示菜品，虚线连接的</a:t>
            </a:r>
            <a:r>
              <a:rPr lang="zh-CN" altLang="en-US" sz="2400" dirty="0" smtClean="0">
                <a:latin typeface="微软雅黑" panose="020B0503020204020204" pitchFamily="34" charset="-122"/>
                <a:ea typeface="微软雅黑" panose="020B0503020204020204" pitchFamily="34" charset="-122"/>
              </a:rPr>
              <a:t>两端菜</a:t>
            </a:r>
            <a:r>
              <a:rPr lang="zh-CN" altLang="en-US" sz="2400" dirty="0">
                <a:latin typeface="微软雅黑" panose="020B0503020204020204" pitchFamily="34" charset="-122"/>
                <a:ea typeface="微软雅黑" panose="020B0503020204020204" pitchFamily="34" charset="-122"/>
              </a:rPr>
              <a:t>品具有一定的关联性（虚线长度与关联度强弱无关），推荐套餐则用黑色的双环和黑色的</a:t>
            </a:r>
            <a:r>
              <a:rPr lang="zh-CN" altLang="en-US" sz="2400" dirty="0" smtClean="0">
                <a:latin typeface="微软雅黑" panose="020B0503020204020204" pitchFamily="34" charset="-122"/>
                <a:ea typeface="微软雅黑" panose="020B0503020204020204" pitchFamily="34" charset="-122"/>
              </a:rPr>
              <a:t>实线来</a:t>
            </a:r>
            <a:r>
              <a:rPr lang="zh-CN" altLang="en-US" sz="2400" dirty="0">
                <a:latin typeface="微软雅黑" panose="020B0503020204020204" pitchFamily="34" charset="-122"/>
                <a:ea typeface="微软雅黑" panose="020B0503020204020204" pitchFamily="34" charset="-122"/>
              </a:rPr>
              <a:t>体现。</a:t>
            </a:r>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83" y="762070"/>
            <a:ext cx="6095840" cy="3070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矩形 2"/>
          <p:cNvSpPr/>
          <p:nvPr/>
        </p:nvSpPr>
        <p:spPr>
          <a:xfrm>
            <a:off x="2743248" y="3970679"/>
            <a:ext cx="3074881" cy="276999"/>
          </a:xfrm>
          <a:prstGeom prst="rect">
            <a:avLst/>
          </a:prstGeom>
        </p:spPr>
        <p:txBody>
          <a:bodyPr wrap="none">
            <a:spAutoFit/>
          </a:bodyPr>
          <a:lstStyle/>
          <a:p>
            <a:r>
              <a:rPr lang="zh-CN" altLang="en-US" sz="1200" dirty="0"/>
              <a:t>图 </a:t>
            </a:r>
            <a:r>
              <a:rPr lang="en-US" altLang="zh-CN" sz="1200" dirty="0"/>
              <a:t>5-21  2 </a:t>
            </a:r>
            <a:r>
              <a:rPr lang="zh-CN" altLang="en-US" sz="1200" dirty="0"/>
              <a:t>～ </a:t>
            </a:r>
            <a:r>
              <a:rPr lang="en-US" altLang="zh-CN" sz="1200" dirty="0"/>
              <a:t>3 </a:t>
            </a:r>
            <a:r>
              <a:rPr lang="zh-CN" altLang="en-US" sz="1200" dirty="0"/>
              <a:t>人火锅类菜品关联情况分析</a:t>
            </a:r>
          </a:p>
        </p:txBody>
      </p:sp>
    </p:spTree>
    <p:extLst>
      <p:ext uri="{BB962C8B-B14F-4D97-AF65-F5344CB8AC3E}">
        <p14:creationId xmlns:p14="http://schemas.microsoft.com/office/powerpoint/2010/main" val="36973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wipe(left)">
                                      <p:cBhvr>
                                        <p:cTn id="7" dur="500"/>
                                        <p:tgtEl>
                                          <p:spTgt spid="1638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left)">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solidFill>
                  <a:schemeClr val="tx1"/>
                </a:solidFill>
                <a:latin typeface="微软雅黑" panose="020B0503020204020204" pitchFamily="34" charset="-122"/>
                <a:ea typeface="微软雅黑" panose="020B0503020204020204" pitchFamily="34" charset="-122"/>
              </a:rPr>
              <a:t>2.</a:t>
            </a:r>
            <a:r>
              <a:rPr lang="zh-CN" altLang="en-US" sz="2800" dirty="0" smtClean="0">
                <a:solidFill>
                  <a:schemeClr val="tx1"/>
                </a:solidFill>
                <a:latin typeface="微软雅黑" panose="020B0503020204020204" pitchFamily="34" charset="-122"/>
                <a:ea typeface="微软雅黑" panose="020B0503020204020204" pitchFamily="34" charset="-122"/>
              </a:rPr>
              <a:t>文化</a:t>
            </a:r>
            <a:endParaRPr lang="zh-CN" altLang="en-US" sz="2800"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457308" y="1295456"/>
            <a:ext cx="8229600" cy="533434"/>
          </a:xfrm>
        </p:spPr>
        <p:txBody>
          <a:bodyPr/>
          <a:lstStyle/>
          <a:p>
            <a:r>
              <a:rPr lang="zh-CN" altLang="en-US" sz="2400" dirty="0" smtClean="0">
                <a:latin typeface="微软雅黑" panose="020B0503020204020204" pitchFamily="34" charset="-122"/>
                <a:ea typeface="微软雅黑" panose="020B0503020204020204" pitchFamily="34" charset="-122"/>
              </a:rPr>
              <a:t>比较</a:t>
            </a:r>
            <a:r>
              <a:rPr lang="en-US" altLang="zh-CN" sz="2400" dirty="0" smtClean="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红楼梦</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前 </a:t>
            </a:r>
            <a:r>
              <a:rPr lang="en-US" altLang="zh-CN" sz="2400" dirty="0">
                <a:latin typeface="微软雅黑" panose="020B0503020204020204" pitchFamily="34" charset="-122"/>
                <a:ea typeface="微软雅黑" panose="020B0503020204020204" pitchFamily="34" charset="-122"/>
              </a:rPr>
              <a:t>80 </a:t>
            </a:r>
            <a:r>
              <a:rPr lang="zh-CN" altLang="en-US" sz="2400" dirty="0">
                <a:latin typeface="微软雅黑" panose="020B0503020204020204" pitchFamily="34" charset="-122"/>
                <a:ea typeface="微软雅黑" panose="020B0503020204020204" pitchFamily="34" charset="-122"/>
              </a:rPr>
              <a:t>回和后 </a:t>
            </a:r>
            <a:r>
              <a:rPr lang="en-US" altLang="zh-CN" sz="2400" dirty="0">
                <a:latin typeface="微软雅黑" panose="020B0503020204020204" pitchFamily="34" charset="-122"/>
                <a:ea typeface="微软雅黑" panose="020B0503020204020204" pitchFamily="34" charset="-122"/>
              </a:rPr>
              <a:t>40 </a:t>
            </a:r>
            <a:r>
              <a:rPr lang="zh-CN" altLang="en-US" sz="2400" dirty="0" smtClean="0">
                <a:latin typeface="微软雅黑" panose="020B0503020204020204" pitchFamily="34" charset="-122"/>
                <a:ea typeface="微软雅黑" panose="020B0503020204020204" pitchFamily="34" charset="-122"/>
              </a:rPr>
              <a:t>回的用</a:t>
            </a:r>
            <a:r>
              <a:rPr lang="zh-CN" altLang="en-US" sz="2400" dirty="0">
                <a:latin typeface="微软雅黑" panose="020B0503020204020204" pitchFamily="34" charset="-122"/>
                <a:ea typeface="微软雅黑" panose="020B0503020204020204" pitchFamily="34" charset="-122"/>
              </a:rPr>
              <a:t>词</a:t>
            </a:r>
            <a:r>
              <a:rPr lang="zh-CN" altLang="en-US" sz="2400" dirty="0" smtClean="0">
                <a:latin typeface="微软雅黑" panose="020B0503020204020204" pitchFamily="34" charset="-122"/>
                <a:ea typeface="微软雅黑" panose="020B0503020204020204" pitchFamily="34" charset="-122"/>
              </a:rPr>
              <a:t>习惯</a:t>
            </a:r>
            <a:endParaRPr lang="zh-CN" altLang="en-US" sz="2400" dirty="0">
              <a:latin typeface="微软雅黑" panose="020B0503020204020204" pitchFamily="34" charset="-122"/>
              <a:ea typeface="微软雅黑" panose="020B0503020204020204" pitchFamily="34" charset="-122"/>
            </a:endParaRPr>
          </a:p>
        </p:txBody>
      </p:sp>
      <p:pic>
        <p:nvPicPr>
          <p:cNvPr id="4" name="图片 3"/>
          <p:cNvPicPr/>
          <p:nvPr/>
        </p:nvPicPr>
        <p:blipFill>
          <a:blip r:embed="rId2">
            <a:extLst>
              <a:ext uri="{28A0092B-C50C-407E-A947-70E740481C1C}">
                <a14:useLocalDpi xmlns:a14="http://schemas.microsoft.com/office/drawing/2010/main" val="0"/>
              </a:ext>
            </a:extLst>
          </a:blip>
          <a:stretch>
            <a:fillRect/>
          </a:stretch>
        </p:blipFill>
        <p:spPr>
          <a:xfrm>
            <a:off x="1600278" y="2209832"/>
            <a:ext cx="2209742" cy="3047920"/>
          </a:xfrm>
          <a:prstGeom prst="rect">
            <a:avLst/>
          </a:prstGeom>
        </p:spPr>
      </p:pic>
      <p:sp>
        <p:nvSpPr>
          <p:cNvPr id="5" name="矩形标注 4"/>
          <p:cNvSpPr/>
          <p:nvPr/>
        </p:nvSpPr>
        <p:spPr bwMode="auto">
          <a:xfrm>
            <a:off x="4267208" y="3581396"/>
            <a:ext cx="3657504" cy="1142970"/>
          </a:xfrm>
          <a:prstGeom prst="wedgeRectCallout">
            <a:avLst>
              <a:gd name="adj1" fmla="val -57236"/>
              <a:gd name="adj2" fmla="val -13692"/>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，把</a:t>
            </a:r>
            <a:r>
              <a:rPr lang="en-US" altLang="zh-CN" dirty="0"/>
              <a:t>《</a:t>
            </a:r>
            <a:r>
              <a:rPr lang="zh-CN" altLang="en-US" dirty="0"/>
              <a:t>红楼梦</a:t>
            </a:r>
            <a:r>
              <a:rPr lang="en-US" altLang="zh-CN" dirty="0"/>
              <a:t>》</a:t>
            </a:r>
            <a:r>
              <a:rPr lang="zh-CN" altLang="en-US" dirty="0"/>
              <a:t>中所有的高频词（比如出现频次</a:t>
            </a:r>
            <a:r>
              <a:rPr lang="zh-CN" altLang="en-US" dirty="0" smtClean="0"/>
              <a:t>超过</a:t>
            </a:r>
            <a:r>
              <a:rPr lang="en-US" altLang="zh-CN" dirty="0" smtClean="0"/>
              <a:t>100 </a:t>
            </a:r>
            <a:r>
              <a:rPr lang="zh-CN" altLang="en-US" dirty="0"/>
              <a:t>次的词）都找出来，得到的部分结果如图 </a:t>
            </a:r>
            <a:r>
              <a:rPr lang="en-US" altLang="zh-CN" dirty="0"/>
              <a:t>5-22 </a:t>
            </a:r>
            <a:r>
              <a:rPr lang="zh-CN" altLang="en-US" dirty="0"/>
              <a:t>所示。</a:t>
            </a:r>
          </a:p>
        </p:txBody>
      </p:sp>
      <p:sp>
        <p:nvSpPr>
          <p:cNvPr id="6" name="矩形 5"/>
          <p:cNvSpPr/>
          <p:nvPr/>
        </p:nvSpPr>
        <p:spPr>
          <a:xfrm>
            <a:off x="1702310" y="5486345"/>
            <a:ext cx="2005677" cy="276999"/>
          </a:xfrm>
          <a:prstGeom prst="rect">
            <a:avLst/>
          </a:prstGeom>
        </p:spPr>
        <p:txBody>
          <a:bodyPr wrap="none">
            <a:spAutoFit/>
          </a:bodyPr>
          <a:lstStyle/>
          <a:p>
            <a:r>
              <a:rPr lang="zh-CN" altLang="en-US" sz="1200" dirty="0"/>
              <a:t>图 </a:t>
            </a:r>
            <a:r>
              <a:rPr lang="en-US" altLang="zh-CN" sz="1200" dirty="0"/>
              <a:t>5-22  《</a:t>
            </a:r>
            <a:r>
              <a:rPr lang="zh-CN" altLang="en-US" sz="1200" dirty="0"/>
              <a:t>红楼梦</a:t>
            </a:r>
            <a:r>
              <a:rPr lang="en-US" altLang="zh-CN" sz="1200" dirty="0"/>
              <a:t>》</a:t>
            </a:r>
            <a:r>
              <a:rPr lang="zh-CN" altLang="en-US" sz="1200" dirty="0"/>
              <a:t>高频词</a:t>
            </a:r>
          </a:p>
        </p:txBody>
      </p:sp>
      <p:pic>
        <p:nvPicPr>
          <p:cNvPr id="7" name="图片 6"/>
          <p:cNvPicPr/>
          <p:nvPr/>
        </p:nvPicPr>
        <p:blipFill>
          <a:blip r:embed="rId3">
            <a:extLst>
              <a:ext uri="{28A0092B-C50C-407E-A947-70E740481C1C}">
                <a14:useLocalDpi xmlns:a14="http://schemas.microsoft.com/office/drawing/2010/main" val="0"/>
              </a:ext>
            </a:extLst>
          </a:blip>
          <a:stretch>
            <a:fillRect/>
          </a:stretch>
        </p:blipFill>
        <p:spPr>
          <a:xfrm>
            <a:off x="1159470" y="1905040"/>
            <a:ext cx="6612846" cy="3124118"/>
          </a:xfrm>
          <a:prstGeom prst="rect">
            <a:avLst/>
          </a:prstGeom>
        </p:spPr>
      </p:pic>
      <p:sp>
        <p:nvSpPr>
          <p:cNvPr id="8" name="矩形标注 7"/>
          <p:cNvSpPr/>
          <p:nvPr/>
        </p:nvSpPr>
        <p:spPr bwMode="auto">
          <a:xfrm>
            <a:off x="1159470" y="5167657"/>
            <a:ext cx="7222430" cy="1385461"/>
          </a:xfrm>
          <a:prstGeom prst="wedgeRectCallout">
            <a:avLst>
              <a:gd name="adj1" fmla="val -17516"/>
              <a:gd name="adj2" fmla="val -7338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人工去掉一些干扰项，比如“宝二爷”“ 黛玉笑”这种涉及人物</a:t>
            </a:r>
            <a:r>
              <a:rPr lang="zh-CN" altLang="en-US" dirty="0" smtClean="0"/>
              <a:t>的词语</a:t>
            </a:r>
            <a:r>
              <a:rPr lang="zh-CN" altLang="en-US" dirty="0"/>
              <a:t>，不将其作为用词习惯的</a:t>
            </a:r>
            <a:r>
              <a:rPr lang="zh-CN" altLang="en-US" dirty="0" smtClean="0"/>
              <a:t>特征。而像“忽然”</a:t>
            </a:r>
            <a:r>
              <a:rPr lang="zh-CN" altLang="en-US" dirty="0"/>
              <a:t>“ 故”“ 只要”</a:t>
            </a:r>
            <a:r>
              <a:rPr lang="zh-CN" altLang="en-US" dirty="0" smtClean="0"/>
              <a:t>“ 可不是”这种承接</a:t>
            </a:r>
            <a:r>
              <a:rPr lang="zh-CN" altLang="en-US" dirty="0"/>
              <a:t>性质的碎词</a:t>
            </a:r>
            <a:r>
              <a:rPr lang="zh-CN" altLang="en-US" dirty="0" smtClean="0"/>
              <a:t>，不太受</a:t>
            </a:r>
            <a:r>
              <a:rPr lang="zh-CN" altLang="en-US" dirty="0"/>
              <a:t>情节的影响，所以适合选出</a:t>
            </a:r>
            <a:r>
              <a:rPr lang="zh-CN" altLang="en-US" dirty="0" smtClean="0"/>
              <a:t>来作</a:t>
            </a:r>
            <a:r>
              <a:rPr lang="zh-CN" altLang="en-US" dirty="0"/>
              <a:t>为用词习惯的特征。将选出的 </a:t>
            </a:r>
            <a:r>
              <a:rPr lang="en-US" altLang="zh-CN" dirty="0"/>
              <a:t>278 </a:t>
            </a:r>
            <a:r>
              <a:rPr lang="zh-CN" altLang="en-US" dirty="0"/>
              <a:t>个高频词统计出来，得到</a:t>
            </a:r>
            <a:r>
              <a:rPr lang="zh-CN" altLang="en-US" dirty="0" smtClean="0"/>
              <a:t>机器学习</a:t>
            </a:r>
            <a:r>
              <a:rPr lang="zh-CN" altLang="en-US" dirty="0"/>
              <a:t>的样本，样本的示意图如图 </a:t>
            </a:r>
            <a:r>
              <a:rPr lang="en-US" altLang="zh-CN" dirty="0"/>
              <a:t>5-23 </a:t>
            </a:r>
            <a:r>
              <a:rPr lang="zh-CN" altLang="en-US" dirty="0"/>
              <a:t>所示。</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矩形 8"/>
          <p:cNvSpPr/>
          <p:nvPr/>
        </p:nvSpPr>
        <p:spPr>
          <a:xfrm>
            <a:off x="2879648" y="4890658"/>
            <a:ext cx="2775119" cy="276999"/>
          </a:xfrm>
          <a:prstGeom prst="rect">
            <a:avLst/>
          </a:prstGeom>
        </p:spPr>
        <p:txBody>
          <a:bodyPr wrap="none">
            <a:spAutoFit/>
          </a:bodyPr>
          <a:lstStyle/>
          <a:p>
            <a:r>
              <a:rPr lang="zh-CN" altLang="en-US" sz="1200" dirty="0"/>
              <a:t>图 </a:t>
            </a:r>
            <a:r>
              <a:rPr lang="en-US" altLang="zh-CN" sz="1200" dirty="0"/>
              <a:t>5-23  《</a:t>
            </a:r>
            <a:r>
              <a:rPr lang="zh-CN" altLang="en-US" sz="1200" dirty="0"/>
              <a:t>红楼梦</a:t>
            </a:r>
            <a:r>
              <a:rPr lang="en-US" altLang="zh-CN" sz="1200" dirty="0"/>
              <a:t>》</a:t>
            </a:r>
            <a:r>
              <a:rPr lang="zh-CN" altLang="en-US" sz="1200" dirty="0"/>
              <a:t>高频词样本示意图</a:t>
            </a:r>
          </a:p>
        </p:txBody>
      </p:sp>
      <p:pic>
        <p:nvPicPr>
          <p:cNvPr id="10" name="图片 9"/>
          <p:cNvPicPr/>
          <p:nvPr/>
        </p:nvPicPr>
        <p:blipFill>
          <a:blip r:embed="rId4">
            <a:extLst>
              <a:ext uri="{28A0092B-C50C-407E-A947-70E740481C1C}">
                <a14:useLocalDpi xmlns:a14="http://schemas.microsoft.com/office/drawing/2010/main" val="0"/>
              </a:ext>
            </a:extLst>
          </a:blip>
          <a:stretch>
            <a:fillRect/>
          </a:stretch>
        </p:blipFill>
        <p:spPr>
          <a:xfrm>
            <a:off x="1702310" y="2038295"/>
            <a:ext cx="3801110" cy="3448050"/>
          </a:xfrm>
          <a:prstGeom prst="rect">
            <a:avLst/>
          </a:prstGeom>
        </p:spPr>
      </p:pic>
      <p:sp>
        <p:nvSpPr>
          <p:cNvPr id="11" name="矩形标注 10"/>
          <p:cNvSpPr/>
          <p:nvPr/>
        </p:nvSpPr>
        <p:spPr bwMode="auto">
          <a:xfrm>
            <a:off x="6095960" y="2819416"/>
            <a:ext cx="2285940" cy="2943928"/>
          </a:xfrm>
          <a:prstGeom prst="wedgeRectCallout">
            <a:avLst>
              <a:gd name="adj1" fmla="val -76707"/>
              <a:gd name="adj2" fmla="val -770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用“</a:t>
            </a:r>
            <a:r>
              <a:rPr lang="en-US" altLang="zh-CN" dirty="0"/>
              <a:t>1”</a:t>
            </a:r>
            <a:r>
              <a:rPr lang="zh-CN" altLang="en-US" dirty="0"/>
              <a:t>表示前 </a:t>
            </a:r>
            <a:r>
              <a:rPr lang="en-US" altLang="zh-CN" dirty="0"/>
              <a:t>80 </a:t>
            </a:r>
            <a:r>
              <a:rPr lang="zh-CN" altLang="en-US" dirty="0"/>
              <a:t>回的</a:t>
            </a:r>
            <a:r>
              <a:rPr lang="zh-CN" altLang="en-US" dirty="0" smtClean="0"/>
              <a:t>高频词</a:t>
            </a:r>
            <a:r>
              <a:rPr lang="zh-CN" altLang="en-US" dirty="0"/>
              <a:t>，用“</a:t>
            </a:r>
            <a:r>
              <a:rPr lang="en-US" altLang="zh-CN" dirty="0"/>
              <a:t>o”</a:t>
            </a:r>
            <a:r>
              <a:rPr lang="zh-CN" altLang="en-US" dirty="0"/>
              <a:t>表示后 </a:t>
            </a:r>
            <a:r>
              <a:rPr lang="en-US" altLang="zh-CN" dirty="0"/>
              <a:t>40 </a:t>
            </a:r>
            <a:r>
              <a:rPr lang="zh-CN" altLang="en-US" dirty="0"/>
              <a:t>回的高频词，将它们投射到 </a:t>
            </a:r>
            <a:r>
              <a:rPr lang="en-US" altLang="zh-CN" dirty="0"/>
              <a:t>3D </a:t>
            </a:r>
            <a:r>
              <a:rPr lang="zh-CN" altLang="en-US" dirty="0"/>
              <a:t>图表中，如图 </a:t>
            </a:r>
            <a:r>
              <a:rPr lang="en-US" altLang="zh-CN" dirty="0"/>
              <a:t>5-24</a:t>
            </a:r>
          </a:p>
          <a:p>
            <a:r>
              <a:rPr lang="zh-CN" altLang="en-US" dirty="0"/>
              <a:t>所示。从图 </a:t>
            </a:r>
            <a:r>
              <a:rPr lang="zh-CN" altLang="en-US" dirty="0" smtClean="0"/>
              <a:t>中</a:t>
            </a:r>
            <a:r>
              <a:rPr lang="zh-CN" altLang="en-US" dirty="0"/>
              <a:t>可以直观地看到，</a:t>
            </a:r>
            <a:r>
              <a:rPr lang="en-US" altLang="zh-CN" dirty="0"/>
              <a:t>《</a:t>
            </a:r>
            <a:r>
              <a:rPr lang="zh-CN" altLang="en-US" dirty="0"/>
              <a:t>红楼梦</a:t>
            </a:r>
            <a:r>
              <a:rPr lang="en-US" altLang="zh-CN" dirty="0"/>
              <a:t>》</a:t>
            </a:r>
            <a:r>
              <a:rPr lang="zh-CN" altLang="en-US" dirty="0"/>
              <a:t>前 </a:t>
            </a:r>
            <a:r>
              <a:rPr lang="en-US" altLang="zh-CN" dirty="0"/>
              <a:t>80 </a:t>
            </a:r>
            <a:r>
              <a:rPr lang="zh-CN" altLang="en-US" dirty="0"/>
              <a:t>回和后 </a:t>
            </a:r>
            <a:r>
              <a:rPr lang="en-US" altLang="zh-CN" dirty="0"/>
              <a:t>40 </a:t>
            </a:r>
            <a:r>
              <a:rPr lang="zh-CN" altLang="en-US" dirty="0"/>
              <a:t>回之间，在用词习惯上有较明显</a:t>
            </a:r>
            <a:r>
              <a:rPr lang="zh-CN" altLang="en-US" dirty="0" smtClean="0"/>
              <a:t>的区别</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矩形 11"/>
          <p:cNvSpPr/>
          <p:nvPr/>
        </p:nvSpPr>
        <p:spPr>
          <a:xfrm>
            <a:off x="2305074" y="5578678"/>
            <a:ext cx="2595582" cy="276999"/>
          </a:xfrm>
          <a:prstGeom prst="rect">
            <a:avLst/>
          </a:prstGeom>
        </p:spPr>
        <p:txBody>
          <a:bodyPr wrap="none">
            <a:spAutoFit/>
          </a:bodyPr>
          <a:lstStyle/>
          <a:p>
            <a:r>
              <a:rPr lang="zh-CN" altLang="en-US" sz="1200" dirty="0"/>
              <a:t>图 </a:t>
            </a:r>
            <a:r>
              <a:rPr lang="en-US" altLang="zh-CN" sz="1200" dirty="0"/>
              <a:t>5-24  《</a:t>
            </a:r>
            <a:r>
              <a:rPr lang="zh-CN" altLang="en-US" sz="1200" dirty="0"/>
              <a:t>红楼梦</a:t>
            </a:r>
            <a:r>
              <a:rPr lang="en-US" altLang="zh-CN" sz="1200" dirty="0"/>
              <a:t>》</a:t>
            </a:r>
            <a:r>
              <a:rPr lang="zh-CN" altLang="en-US" sz="1200" dirty="0"/>
              <a:t>高频词 </a:t>
            </a:r>
            <a:r>
              <a:rPr lang="en-US" altLang="zh-CN" sz="1200" dirty="0"/>
              <a:t>3D </a:t>
            </a:r>
            <a:r>
              <a:rPr lang="zh-CN" altLang="en-US" sz="1200" dirty="0"/>
              <a:t>图表</a:t>
            </a:r>
          </a:p>
        </p:txBody>
      </p:sp>
    </p:spTree>
    <p:extLst>
      <p:ext uri="{BB962C8B-B14F-4D97-AF65-F5344CB8AC3E}">
        <p14:creationId xmlns:p14="http://schemas.microsoft.com/office/powerpoint/2010/main" val="28257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5"/>
                                        </p:tgtEl>
                                      </p:cBhvr>
                                    </p:animEffect>
                                    <p:set>
                                      <p:cBhvr>
                                        <p:cTn id="31" dur="1" fill="hold">
                                          <p:stCondLst>
                                            <p:cond delay="499"/>
                                          </p:stCondLst>
                                        </p:cTn>
                                        <p:tgtEl>
                                          <p:spTgt spid="5"/>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left)">
                                      <p:cBhvr>
                                        <p:cTn id="36" dur="500"/>
                                        <p:tgtEl>
                                          <p:spTgt spid="7"/>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left)">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circle(in)">
                                      <p:cBhvr>
                                        <p:cTn id="44" dur="20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grpId="1" nodeType="clickEffect">
                                  <p:stCondLst>
                                    <p:cond delay="0"/>
                                  </p:stCondLst>
                                  <p:childTnLst>
                                    <p:animEffect transition="out" filter="fade">
                                      <p:cBhvr>
                                        <p:cTn id="48" dur="500"/>
                                        <p:tgtEl>
                                          <p:spTgt spid="8"/>
                                        </p:tgtEl>
                                      </p:cBhvr>
                                    </p:animEffect>
                                    <p:set>
                                      <p:cBhvr>
                                        <p:cTn id="49" dur="1" fill="hold">
                                          <p:stCondLst>
                                            <p:cond delay="499"/>
                                          </p:stCondLst>
                                        </p:cTn>
                                        <p:tgtEl>
                                          <p:spTgt spid="8"/>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nodeType="clickEffect">
                                  <p:stCondLst>
                                    <p:cond delay="0"/>
                                  </p:stCondLst>
                                  <p:childTnLst>
                                    <p:animEffect transition="out" filter="fade">
                                      <p:cBhvr>
                                        <p:cTn id="53" dur="500"/>
                                        <p:tgtEl>
                                          <p:spTgt spid="7"/>
                                        </p:tgtEl>
                                      </p:cBhvr>
                                    </p:animEffect>
                                    <p:set>
                                      <p:cBhvr>
                                        <p:cTn id="54" dur="1" fill="hold">
                                          <p:stCondLst>
                                            <p:cond delay="499"/>
                                          </p:stCondLst>
                                        </p:cTn>
                                        <p:tgtEl>
                                          <p:spTgt spid="7"/>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500"/>
                                        <p:tgtEl>
                                          <p:spTgt spid="9"/>
                                        </p:tgtEl>
                                      </p:cBhvr>
                                    </p:animEffect>
                                    <p:set>
                                      <p:cBhvr>
                                        <p:cTn id="57" dur="1" fill="hold">
                                          <p:stCondLst>
                                            <p:cond delay="499"/>
                                          </p:stCondLst>
                                        </p:cTn>
                                        <p:tgtEl>
                                          <p:spTgt spid="9"/>
                                        </p:tgtEl>
                                        <p:attrNameLst>
                                          <p:attrName>style.visibility</p:attrName>
                                        </p:attrNameLst>
                                      </p:cBhvr>
                                      <p:to>
                                        <p:strVal val="hidden"/>
                                      </p:to>
                                    </p:set>
                                  </p:childTnLst>
                                </p:cTn>
                              </p:par>
                              <p:par>
                                <p:cTn id="58" presetID="10" presetClass="exit" presetSubtype="0" fill="hold" grpId="2" nodeType="withEffect">
                                  <p:stCondLst>
                                    <p:cond delay="0"/>
                                  </p:stCondLst>
                                  <p:childTnLst>
                                    <p:animEffect transition="out" filter="fade">
                                      <p:cBhvr>
                                        <p:cTn id="59" dur="500"/>
                                        <p:tgtEl>
                                          <p:spTgt spid="8"/>
                                        </p:tgtEl>
                                      </p:cBhvr>
                                    </p:animEffect>
                                    <p:set>
                                      <p:cBhvr>
                                        <p:cTn id="60" dur="1" fill="hold">
                                          <p:stCondLst>
                                            <p:cond delay="499"/>
                                          </p:stCondLst>
                                        </p:cTn>
                                        <p:tgtEl>
                                          <p:spTgt spid="8"/>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wipe(left)">
                                      <p:cBhvr>
                                        <p:cTn id="65" dur="500"/>
                                        <p:tgtEl>
                                          <p:spTgt spid="12"/>
                                        </p:tgtEl>
                                      </p:cBhvr>
                                    </p:animEffect>
                                  </p:childTnLst>
                                </p:cTn>
                              </p:par>
                              <p:par>
                                <p:cTn id="66" presetID="22" presetClass="entr" presetSubtype="8" fill="hold" nodeType="with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wipe(left)">
                                      <p:cBhvr>
                                        <p:cTn id="68" dur="500"/>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grpId="0" nodeType="click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circle(in)">
                                      <p:cBhvr>
                                        <p:cTn id="7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5" grpId="1" animBg="1"/>
      <p:bldP spid="6" grpId="0"/>
      <p:bldP spid="6" grpId="1"/>
      <p:bldP spid="8" grpId="0" animBg="1"/>
      <p:bldP spid="8" grpId="1" animBg="1"/>
      <p:bldP spid="8" grpId="2" animBg="1"/>
      <p:bldP spid="9" grpId="0"/>
      <p:bldP spid="9" grpId="1"/>
      <p:bldP spid="11" grpId="0" animBg="1"/>
      <p:bldP spid="1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1110" y="1219258"/>
            <a:ext cx="8229600" cy="990574"/>
          </a:xfrm>
        </p:spPr>
        <p:txBody>
          <a:bodyPr/>
          <a:lstStyle/>
          <a:p>
            <a:r>
              <a:rPr lang="en-US" altLang="zh-CN" sz="3600" dirty="0" smtClean="0">
                <a:solidFill>
                  <a:schemeClr val="tx1"/>
                </a:solidFill>
                <a:latin typeface="黑体" panose="02010609060101010101" pitchFamily="49" charset="-122"/>
                <a:ea typeface="黑体" panose="02010609060101010101" pitchFamily="49" charset="-122"/>
              </a:rPr>
              <a:t>5.5.3</a:t>
            </a:r>
            <a:r>
              <a:rPr lang="zh-CN" altLang="en-US" sz="3600" dirty="0" smtClean="0">
                <a:solidFill>
                  <a:schemeClr val="tx1"/>
                </a:solidFill>
                <a:latin typeface="黑体" panose="02010609060101010101" pitchFamily="49" charset="-122"/>
                <a:ea typeface="黑体" panose="02010609060101010101" pitchFamily="49" charset="-122"/>
              </a:rPr>
              <a:t>未来</a:t>
            </a:r>
            <a:r>
              <a:rPr lang="zh-CN" altLang="en-US" sz="3600" dirty="0">
                <a:solidFill>
                  <a:schemeClr val="tx1"/>
                </a:solidFill>
                <a:latin typeface="黑体" panose="02010609060101010101" pitchFamily="49" charset="-122"/>
                <a:ea typeface="黑体" panose="02010609060101010101" pitchFamily="49" charset="-122"/>
              </a:rPr>
              <a:t>大数据</a:t>
            </a:r>
            <a:br>
              <a:rPr lang="zh-CN" altLang="en-US" sz="3600" dirty="0">
                <a:solidFill>
                  <a:schemeClr val="tx1"/>
                </a:solidFill>
                <a:latin typeface="黑体" panose="02010609060101010101" pitchFamily="49" charset="-122"/>
                <a:ea typeface="黑体" panose="02010609060101010101" pitchFamily="49" charset="-122"/>
              </a:rPr>
            </a:br>
            <a:endParaRPr lang="zh-CN" altLang="en-US" sz="3600" dirty="0">
              <a:solidFill>
                <a:schemeClr val="tx1"/>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1066892" y="2209832"/>
            <a:ext cx="7619908" cy="2895524"/>
          </a:xfrm>
        </p:spPr>
        <p:txBody>
          <a:bodyPr/>
          <a:lstStyle/>
          <a:p>
            <a:pPr>
              <a:lnSpc>
                <a:spcPct val="150000"/>
              </a:lnSpc>
            </a:pPr>
            <a:r>
              <a:rPr lang="en-US" altLang="zh-CN" sz="2400" dirty="0">
                <a:latin typeface="微软雅黑" panose="020B0503020204020204" pitchFamily="34" charset="-122"/>
                <a:ea typeface="微软雅黑" panose="020B0503020204020204" pitchFamily="34" charset="-122"/>
              </a:rPr>
              <a:t>1. </a:t>
            </a:r>
            <a:r>
              <a:rPr lang="zh-CN" altLang="en-US" sz="2400" dirty="0">
                <a:latin typeface="微软雅黑" panose="020B0503020204020204" pitchFamily="34" charset="-122"/>
                <a:ea typeface="微软雅黑" panose="020B0503020204020204" pitchFamily="34" charset="-122"/>
              </a:rPr>
              <a:t>微软的智能会议室</a:t>
            </a:r>
          </a:p>
          <a:p>
            <a:pPr>
              <a:lnSpc>
                <a:spcPct val="150000"/>
              </a:lnSpc>
            </a:pPr>
            <a:r>
              <a:rPr lang="en-US" altLang="zh-CN" sz="2400" dirty="0">
                <a:latin typeface="微软雅黑" panose="020B0503020204020204" pitchFamily="34" charset="-122"/>
                <a:ea typeface="微软雅黑" panose="020B0503020204020204" pitchFamily="34" charset="-122"/>
              </a:rPr>
              <a:t>2. </a:t>
            </a:r>
            <a:r>
              <a:rPr lang="zh-CN" altLang="en-US" sz="2400" dirty="0">
                <a:latin typeface="微软雅黑" panose="020B0503020204020204" pitchFamily="34" charset="-122"/>
                <a:ea typeface="微软雅黑" panose="020B0503020204020204" pitchFamily="34" charset="-122"/>
              </a:rPr>
              <a:t>谷歌语音助手</a:t>
            </a:r>
          </a:p>
          <a:p>
            <a:pPr>
              <a:lnSpc>
                <a:spcPct val="150000"/>
              </a:lnSpc>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667137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8714" y="685872"/>
            <a:ext cx="8229600" cy="927100"/>
          </a:xfrm>
        </p:spPr>
        <p:txBody>
          <a:bodyPr/>
          <a:lstStyle/>
          <a:p>
            <a:pPr algn="ctr"/>
            <a:r>
              <a:rPr lang="zh-CN" altLang="en-US" sz="6000" dirty="0" smtClean="0">
                <a:solidFill>
                  <a:srgbClr val="0070C0"/>
                </a:solidFill>
                <a:latin typeface="楷体" panose="02010609060101010101" pitchFamily="49" charset="-122"/>
                <a:ea typeface="楷体" panose="02010609060101010101" pitchFamily="49" charset="-122"/>
              </a:rPr>
              <a:t>小结</a:t>
            </a:r>
            <a:endParaRPr lang="zh-CN" altLang="en-US" sz="6000" dirty="0">
              <a:solidFill>
                <a:srgbClr val="0070C0"/>
              </a:solidFill>
              <a:latin typeface="楷体" panose="02010609060101010101" pitchFamily="49" charset="-122"/>
              <a:ea typeface="楷体" panose="02010609060101010101" pitchFamily="49" charset="-122"/>
            </a:endParaRPr>
          </a:p>
        </p:txBody>
      </p:sp>
      <p:sp>
        <p:nvSpPr>
          <p:cNvPr id="7" name="TextBox 6"/>
          <p:cNvSpPr txBox="1"/>
          <p:nvPr/>
        </p:nvSpPr>
        <p:spPr>
          <a:xfrm>
            <a:off x="1828872" y="1852692"/>
            <a:ext cx="5181464" cy="4616648"/>
          </a:xfrm>
          <a:prstGeom prst="rect">
            <a:avLst/>
          </a:prstGeom>
          <a:noFill/>
        </p:spPr>
        <p:txBody>
          <a:bodyPr wrap="square" rtlCol="0">
            <a:spAutoFit/>
          </a:bodyPr>
          <a:lstStyle/>
          <a:p>
            <a:pPr>
              <a:lnSpc>
                <a:spcPct val="150000"/>
              </a:lnSpc>
            </a:pPr>
            <a:r>
              <a:rPr lang="en-US" altLang="zh-CN" sz="2800" dirty="0" smtClean="0">
                <a:latin typeface="微软雅黑" panose="020B0503020204020204" pitchFamily="34" charset="-122"/>
                <a:ea typeface="微软雅黑" panose="020B0503020204020204" pitchFamily="34" charset="-122"/>
              </a:rPr>
              <a:t>1.</a:t>
            </a:r>
            <a:r>
              <a:rPr lang="zh-CN" altLang="en-US" sz="2800" dirty="0" smtClean="0">
                <a:latin typeface="微软雅黑" panose="020B0503020204020204" pitchFamily="34" charset="-122"/>
                <a:ea typeface="微软雅黑" panose="020B0503020204020204" pitchFamily="34" charset="-122"/>
              </a:rPr>
              <a:t>数据与数据模型</a:t>
            </a:r>
            <a:endParaRPr lang="en-US" altLang="zh-CN" sz="2800" dirty="0" smtClean="0">
              <a:latin typeface="微软雅黑" panose="020B0503020204020204" pitchFamily="34" charset="-122"/>
              <a:ea typeface="微软雅黑" panose="020B0503020204020204" pitchFamily="34" charset="-122"/>
            </a:endParaRPr>
          </a:p>
          <a:p>
            <a:pPr>
              <a:lnSpc>
                <a:spcPct val="150000"/>
              </a:lnSpc>
            </a:pPr>
            <a:r>
              <a:rPr lang="en-US" altLang="zh-CN" sz="2800" dirty="0" smtClean="0">
                <a:latin typeface="微软雅黑" panose="020B0503020204020204" pitchFamily="34" charset="-122"/>
                <a:ea typeface="微软雅黑" panose="020B0503020204020204" pitchFamily="34" charset="-122"/>
              </a:rPr>
              <a:t>2.</a:t>
            </a:r>
            <a:r>
              <a:rPr lang="zh-CN" altLang="en-US" sz="2800" dirty="0" smtClean="0">
                <a:latin typeface="微软雅黑" panose="020B0503020204020204" pitchFamily="34" charset="-122"/>
                <a:ea typeface="微软雅黑" panose="020B0503020204020204" pitchFamily="34" charset="-122"/>
              </a:rPr>
              <a:t>数据管理技术</a:t>
            </a:r>
            <a:endParaRPr lang="en-US" altLang="zh-CN" sz="2800" dirty="0" smtClean="0">
              <a:latin typeface="微软雅黑" panose="020B0503020204020204" pitchFamily="34" charset="-122"/>
              <a:ea typeface="微软雅黑" panose="020B0503020204020204" pitchFamily="34" charset="-122"/>
            </a:endParaRPr>
          </a:p>
          <a:p>
            <a:pPr>
              <a:lnSpc>
                <a:spcPct val="150000"/>
              </a:lnSpc>
            </a:pPr>
            <a:r>
              <a:rPr lang="en-US" altLang="zh-CN" sz="2800" dirty="0" smtClean="0">
                <a:latin typeface="微软雅黑" panose="020B0503020204020204" pitchFamily="34" charset="-122"/>
                <a:ea typeface="微软雅黑" panose="020B0503020204020204" pitchFamily="34" charset="-122"/>
              </a:rPr>
              <a:t>3.</a:t>
            </a:r>
            <a:r>
              <a:rPr lang="zh-CN" altLang="en-US" sz="2800" dirty="0" smtClean="0">
                <a:latin typeface="微软雅黑" panose="020B0503020204020204" pitchFamily="34" charset="-122"/>
                <a:ea typeface="微软雅黑" panose="020B0503020204020204" pitchFamily="34" charset="-122"/>
              </a:rPr>
              <a:t>数据处理</a:t>
            </a:r>
            <a:endParaRPr lang="en-US" altLang="zh-CN" sz="2800" dirty="0" smtClean="0">
              <a:latin typeface="微软雅黑" panose="020B0503020204020204" pitchFamily="34" charset="-122"/>
              <a:ea typeface="微软雅黑" panose="020B0503020204020204" pitchFamily="34" charset="-122"/>
            </a:endParaRPr>
          </a:p>
          <a:p>
            <a:pPr>
              <a:lnSpc>
                <a:spcPct val="150000"/>
              </a:lnSpc>
            </a:pPr>
            <a:r>
              <a:rPr lang="en-US" altLang="zh-CN" sz="2800" dirty="0" smtClean="0">
                <a:latin typeface="微软雅黑" panose="020B0503020204020204" pitchFamily="34" charset="-122"/>
                <a:ea typeface="微软雅黑" panose="020B0503020204020204" pitchFamily="34" charset="-122"/>
              </a:rPr>
              <a:t>4.</a:t>
            </a:r>
            <a:r>
              <a:rPr lang="zh-CN" altLang="en-US" sz="2800" dirty="0" smtClean="0">
                <a:latin typeface="微软雅黑" panose="020B0503020204020204" pitchFamily="34" charset="-122"/>
                <a:ea typeface="微软雅黑" panose="020B0503020204020204" pitchFamily="34" charset="-122"/>
              </a:rPr>
              <a:t>大数据与云计算</a:t>
            </a:r>
            <a:endParaRPr lang="en-US" altLang="zh-CN" sz="2800" dirty="0" smtClean="0">
              <a:latin typeface="微软雅黑" panose="020B0503020204020204" pitchFamily="34" charset="-122"/>
              <a:ea typeface="微软雅黑" panose="020B0503020204020204" pitchFamily="34" charset="-122"/>
            </a:endParaRPr>
          </a:p>
          <a:p>
            <a:pPr>
              <a:lnSpc>
                <a:spcPct val="150000"/>
              </a:lnSpc>
            </a:pPr>
            <a:r>
              <a:rPr lang="en-US" altLang="zh-CN" sz="2800" dirty="0" smtClean="0">
                <a:latin typeface="微软雅黑" panose="020B0503020204020204" pitchFamily="34" charset="-122"/>
                <a:ea typeface="微软雅黑" panose="020B0503020204020204" pitchFamily="34" charset="-122"/>
              </a:rPr>
              <a:t>5.</a:t>
            </a:r>
            <a:r>
              <a:rPr lang="zh-CN" altLang="en-US" sz="2800" dirty="0">
                <a:latin typeface="微软雅黑" panose="020B0503020204020204" pitchFamily="34" charset="-122"/>
                <a:ea typeface="微软雅黑" panose="020B0503020204020204" pitchFamily="34" charset="-122"/>
              </a:rPr>
              <a:t>大数据</a:t>
            </a:r>
            <a:r>
              <a:rPr lang="zh-CN" altLang="en-US" sz="2800" dirty="0" smtClean="0">
                <a:latin typeface="微软雅黑" panose="020B0503020204020204" pitchFamily="34" charset="-122"/>
                <a:ea typeface="微软雅黑" panose="020B0503020204020204" pitchFamily="34" charset="-122"/>
              </a:rPr>
              <a:t>应用</a:t>
            </a:r>
            <a:endParaRPr lang="en-US" altLang="zh-CN" sz="2800" dirty="0" smtClean="0">
              <a:latin typeface="微软雅黑" panose="020B0503020204020204" pitchFamily="34" charset="-122"/>
              <a:ea typeface="微软雅黑" panose="020B0503020204020204" pitchFamily="34" charset="-122"/>
            </a:endParaRPr>
          </a:p>
          <a:p>
            <a:pPr>
              <a:lnSpc>
                <a:spcPct val="150000"/>
              </a:lnSpc>
            </a:pPr>
            <a:endParaRPr lang="en-US" altLang="zh-CN" sz="2800" dirty="0" smtClean="0">
              <a:latin typeface="微软雅黑" panose="020B0503020204020204" pitchFamily="34" charset="-122"/>
              <a:ea typeface="微软雅黑" panose="020B0503020204020204" pitchFamily="34" charset="-122"/>
            </a:endParaRPr>
          </a:p>
          <a:p>
            <a:pPr>
              <a:lnSpc>
                <a:spcPct val="150000"/>
              </a:lnSpc>
            </a:pPr>
            <a:endParaRPr lang="zh-CN" altLang="en-US" sz="2800" dirty="0">
              <a:latin typeface="微软雅黑" panose="020B0503020204020204" pitchFamily="34" charset="-122"/>
              <a:ea typeface="微软雅黑" panose="020B0503020204020204" pitchFamily="34" charset="-122"/>
            </a:endParaRPr>
          </a:p>
        </p:txBody>
      </p:sp>
      <p:sp>
        <p:nvSpPr>
          <p:cNvPr id="9" name="矩形标注 8"/>
          <p:cNvSpPr/>
          <p:nvPr/>
        </p:nvSpPr>
        <p:spPr bwMode="auto">
          <a:xfrm>
            <a:off x="5257782" y="1896134"/>
            <a:ext cx="2819326" cy="999480"/>
          </a:xfrm>
          <a:prstGeom prst="wedgeRectCallout">
            <a:avLst>
              <a:gd name="adj1" fmla="val -64023"/>
              <a:gd name="adj2" fmla="val 10720"/>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18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概念数据模型的常用术语、表示方法、三种结构数据模型</a:t>
            </a:r>
          </a:p>
        </p:txBody>
      </p:sp>
      <p:sp>
        <p:nvSpPr>
          <p:cNvPr id="10" name="矩形标注 9"/>
          <p:cNvSpPr/>
          <p:nvPr/>
        </p:nvSpPr>
        <p:spPr bwMode="auto">
          <a:xfrm>
            <a:off x="4876792" y="2486220"/>
            <a:ext cx="3505108" cy="585687"/>
          </a:xfrm>
          <a:prstGeom prst="wedgeRectCallout">
            <a:avLst>
              <a:gd name="adj1" fmla="val -63159"/>
              <a:gd name="adj2" fmla="val 21233"/>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smtClean="0">
                <a:solidFill>
                  <a:schemeClr val="tx1"/>
                </a:solidFill>
                <a:latin typeface="微软雅黑" panose="020B0503020204020204" pitchFamily="34" charset="-122"/>
                <a:ea typeface="微软雅黑" panose="020B0503020204020204" pitchFamily="34" charset="-122"/>
              </a:rPr>
              <a:t>数据仓库概念、数据挖掘</a:t>
            </a:r>
            <a:endParaRPr lang="zh-CN" altLang="en-US" dirty="0">
              <a:solidFill>
                <a:schemeClr val="tx1"/>
              </a:solidFill>
              <a:latin typeface="微软雅黑" panose="020B0503020204020204" pitchFamily="34" charset="-122"/>
              <a:ea typeface="微软雅黑" panose="020B0503020204020204" pitchFamily="34" charset="-122"/>
            </a:endParaRP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11" name="矩形标注 10"/>
          <p:cNvSpPr/>
          <p:nvPr/>
        </p:nvSpPr>
        <p:spPr bwMode="auto">
          <a:xfrm>
            <a:off x="4085767" y="3071907"/>
            <a:ext cx="4343286" cy="661932"/>
          </a:xfrm>
          <a:prstGeom prst="wedgeRectCallout">
            <a:avLst>
              <a:gd name="adj1" fmla="val -57465"/>
              <a:gd name="adj2" fmla="val 26069"/>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18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三种方式、批处理管理系统的组成、流数据管理系统特点</a:t>
            </a:r>
          </a:p>
        </p:txBody>
      </p:sp>
      <p:sp>
        <p:nvSpPr>
          <p:cNvPr id="12" name="矩形标注 11"/>
          <p:cNvSpPr/>
          <p:nvPr/>
        </p:nvSpPr>
        <p:spPr bwMode="auto">
          <a:xfrm>
            <a:off x="5170688" y="3830050"/>
            <a:ext cx="3258365" cy="661932"/>
          </a:xfrm>
          <a:prstGeom prst="wedgeRectCallout">
            <a:avLst>
              <a:gd name="adj1" fmla="val -59136"/>
              <a:gd name="adj2" fmla="val -244"/>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18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概念、</a:t>
            </a:r>
            <a:r>
              <a:rPr kumimoji="0" lang="en-US" altLang="zh-CN" sz="18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4V</a:t>
            </a:r>
            <a:r>
              <a:rPr kumimoji="0" lang="zh-CN" altLang="en-US" sz="18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特征、元计算的定义和特征</a:t>
            </a:r>
          </a:p>
        </p:txBody>
      </p:sp>
      <p:sp>
        <p:nvSpPr>
          <p:cNvPr id="13" name="矩形标注 12"/>
          <p:cNvSpPr/>
          <p:nvPr/>
        </p:nvSpPr>
        <p:spPr bwMode="auto">
          <a:xfrm>
            <a:off x="4572000" y="4548210"/>
            <a:ext cx="2438336" cy="661932"/>
          </a:xfrm>
          <a:prstGeom prst="wedgeRectCallout">
            <a:avLst>
              <a:gd name="adj1" fmla="val -62478"/>
              <a:gd name="adj2" fmla="val -6822"/>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kumimoji="0" lang="zh-CN" altLang="en-US" sz="18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众包、微信斑马系统</a:t>
            </a:r>
          </a:p>
        </p:txBody>
      </p:sp>
    </p:spTree>
    <p:extLst>
      <p:ext uri="{BB962C8B-B14F-4D97-AF65-F5344CB8AC3E}">
        <p14:creationId xmlns:p14="http://schemas.microsoft.com/office/powerpoint/2010/main" val="221523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arn(inVertic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arn(inVertic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13"/>
                                        </p:tgtEl>
                                      </p:cBhvr>
                                    </p:animEffect>
                                    <p:set>
                                      <p:cBhvr>
                                        <p:cTn id="57"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02" y="2590822"/>
            <a:ext cx="8229600" cy="927100"/>
          </a:xfrm>
        </p:spPr>
        <p:txBody>
          <a:bodyPr/>
          <a:lstStyle/>
          <a:p>
            <a:pPr algn="ctr"/>
            <a:r>
              <a:rPr lang="zh-CN" altLang="en-US" sz="6000" dirty="0">
                <a:latin typeface="楷体" panose="02010609060101010101" pitchFamily="49" charset="-122"/>
                <a:ea typeface="楷体" panose="02010609060101010101" pitchFamily="49" charset="-122"/>
              </a:rPr>
              <a:t>感</a:t>
            </a:r>
            <a:r>
              <a:rPr lang="zh-CN" altLang="en-US" sz="6000" dirty="0" smtClean="0">
                <a:latin typeface="楷体" panose="02010609060101010101" pitchFamily="49" charset="-122"/>
                <a:ea typeface="楷体" panose="02010609060101010101" pitchFamily="49" charset="-122"/>
              </a:rPr>
              <a:t>谢观看！</a:t>
            </a:r>
            <a:endParaRPr lang="zh-CN" altLang="en-US" sz="60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68717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308" y="762070"/>
            <a:ext cx="8229600" cy="871458"/>
          </a:xfrm>
        </p:spPr>
        <p:txBody>
          <a:bodyPr/>
          <a:lstStyle/>
          <a:p>
            <a:r>
              <a:rPr lang="en-US" altLang="zh-CN" sz="3600" dirty="0" smtClean="0">
                <a:latin typeface="黑体" panose="02010609060101010101" pitchFamily="49" charset="-122"/>
                <a:ea typeface="黑体" panose="02010609060101010101" pitchFamily="49" charset="-122"/>
              </a:rPr>
              <a:t>5.1.2 </a:t>
            </a:r>
            <a:r>
              <a:rPr lang="zh-CN" altLang="en-US" sz="3600" dirty="0">
                <a:latin typeface="黑体" panose="02010609060101010101" pitchFamily="49" charset="-122"/>
                <a:ea typeface="黑体" panose="02010609060101010101" pitchFamily="49" charset="-122"/>
              </a:rPr>
              <a:t>数据模型</a:t>
            </a:r>
            <a:br>
              <a:rPr lang="zh-CN" altLang="en-US" sz="3600" dirty="0">
                <a:latin typeface="黑体" panose="02010609060101010101" pitchFamily="49" charset="-122"/>
                <a:ea typeface="黑体" panose="02010609060101010101" pitchFamily="49" charset="-122"/>
              </a:rPr>
            </a:br>
            <a:endParaRPr lang="zh-CN" altLang="en-US" sz="36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sz="half" idx="1"/>
          </p:nvPr>
        </p:nvSpPr>
        <p:spPr>
          <a:xfrm>
            <a:off x="967045" y="1905040"/>
            <a:ext cx="6781622" cy="1904950"/>
          </a:xfrm>
        </p:spPr>
        <p:txBody>
          <a:bodyPr/>
          <a:lstStyle/>
          <a:p>
            <a:r>
              <a:rPr lang="en-US" altLang="zh-CN" sz="2400" dirty="0" smtClean="0">
                <a:latin typeface="微软雅黑" panose="020B0503020204020204" pitchFamily="34" charset="-122"/>
                <a:ea typeface="微软雅黑" panose="020B0503020204020204" pitchFamily="34" charset="-122"/>
              </a:rPr>
              <a:t>1</a:t>
            </a:r>
            <a:r>
              <a:rPr lang="en-US" altLang="zh-CN" sz="2400" dirty="0">
                <a:latin typeface="微软雅黑" panose="020B0503020204020204" pitchFamily="34" charset="-122"/>
                <a:ea typeface="微软雅黑" panose="020B0503020204020204" pitchFamily="34" charset="-122"/>
              </a:rPr>
              <a:t>.</a:t>
            </a:r>
            <a:r>
              <a:rPr lang="zh-CN" altLang="en-US" sz="2400" dirty="0">
                <a:solidFill>
                  <a:srgbClr val="002060"/>
                </a:solidFill>
                <a:latin typeface="微软雅黑" panose="020B0503020204020204" pitchFamily="34" charset="-122"/>
                <a:ea typeface="微软雅黑" panose="020B0503020204020204" pitchFamily="34" charset="-122"/>
              </a:rPr>
              <a:t>概念</a:t>
            </a:r>
            <a:r>
              <a:rPr lang="zh-CN" altLang="en-US" sz="2400" dirty="0">
                <a:latin typeface="微软雅黑" panose="020B0503020204020204" pitchFamily="34" charset="-122"/>
                <a:ea typeface="微软雅黑" panose="020B0503020204020204" pitchFamily="34" charset="-122"/>
              </a:rPr>
              <a:t>：数据模型描述了数据库中数据的</a:t>
            </a:r>
            <a:r>
              <a:rPr lang="zh-CN" altLang="en-US" sz="2400" dirty="0" smtClean="0">
                <a:latin typeface="微软雅黑" panose="020B0503020204020204" pitchFamily="34" charset="-122"/>
                <a:ea typeface="微软雅黑" panose="020B0503020204020204" pitchFamily="34" charset="-122"/>
              </a:rPr>
              <a:t>组织</a:t>
            </a:r>
            <a:endParaRPr lang="en-US" altLang="zh-CN" sz="2400" dirty="0" smtClean="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 </a:t>
            </a:r>
            <a:r>
              <a:rPr lang="en-US" altLang="zh-CN" sz="2400" dirty="0" smtClean="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  形式</a:t>
            </a:r>
            <a:r>
              <a:rPr lang="zh-CN" altLang="en-US" sz="2400" dirty="0">
                <a:latin typeface="微软雅黑" panose="020B0503020204020204" pitchFamily="34" charset="-122"/>
                <a:ea typeface="微软雅黑" panose="020B0503020204020204" pitchFamily="34" charset="-122"/>
              </a:rPr>
              <a:t>，它不仅要表示存储了哪些数据</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 </a:t>
            </a:r>
            <a:r>
              <a:rPr lang="en-US" altLang="zh-CN" sz="2400" dirty="0" smtClean="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更</a:t>
            </a:r>
            <a:r>
              <a:rPr lang="zh-CN" altLang="en-US" sz="2400" dirty="0">
                <a:latin typeface="微软雅黑" panose="020B0503020204020204" pitchFamily="34" charset="-122"/>
                <a:ea typeface="微软雅黑" panose="020B0503020204020204" pitchFamily="34" charset="-122"/>
              </a:rPr>
              <a:t>重要的是要</a:t>
            </a:r>
            <a:r>
              <a:rPr lang="zh-CN" altLang="en-US" sz="2400" dirty="0" smtClean="0">
                <a:latin typeface="微软雅黑" panose="020B0503020204020204" pitchFamily="34" charset="-122"/>
                <a:ea typeface="微软雅黑" panose="020B0503020204020204" pitchFamily="34" charset="-122"/>
              </a:rPr>
              <a:t>以一定</a:t>
            </a:r>
            <a:r>
              <a:rPr lang="zh-CN" altLang="en-US" sz="2400" dirty="0">
                <a:latin typeface="微软雅黑" panose="020B0503020204020204" pitchFamily="34" charset="-122"/>
                <a:ea typeface="微软雅黑" panose="020B0503020204020204" pitchFamily="34" charset="-122"/>
              </a:rPr>
              <a:t>的结构形式</a:t>
            </a:r>
            <a:r>
              <a:rPr lang="zh-CN" altLang="en-US" sz="2400" dirty="0" smtClean="0">
                <a:latin typeface="微软雅黑" panose="020B0503020204020204" pitchFamily="34" charset="-122"/>
                <a:ea typeface="微软雅黑" panose="020B0503020204020204" pitchFamily="34" charset="-122"/>
              </a:rPr>
              <a:t>表示</a:t>
            </a:r>
            <a:endParaRPr lang="en-US" altLang="zh-CN" sz="2400" dirty="0" smtClean="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 </a:t>
            </a:r>
            <a:r>
              <a:rPr lang="en-US" altLang="zh-CN" sz="2400" dirty="0" smtClean="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出</a:t>
            </a:r>
            <a:r>
              <a:rPr lang="zh-CN" altLang="en-US" sz="2400" dirty="0">
                <a:latin typeface="微软雅黑" panose="020B0503020204020204" pitchFamily="34" charset="-122"/>
                <a:ea typeface="微软雅黑" panose="020B0503020204020204" pitchFamily="34" charset="-122"/>
              </a:rPr>
              <a:t>各种不同数据之间的联系。</a:t>
            </a:r>
            <a:endParaRPr lang="en-US" altLang="zh-CN" sz="2400" dirty="0" smtClean="0">
              <a:latin typeface="微软雅黑" panose="020B0503020204020204" pitchFamily="34" charset="-122"/>
              <a:ea typeface="微软雅黑" panose="020B0503020204020204" pitchFamily="34" charset="-122"/>
            </a:endParaRPr>
          </a:p>
          <a:p>
            <a:endParaRPr lang="en-US" altLang="zh-CN" sz="2400" dirty="0">
              <a:latin typeface="微软雅黑" panose="020B0503020204020204" pitchFamily="34" charset="-122"/>
              <a:ea typeface="微软雅黑" panose="020B0503020204020204" pitchFamily="34" charset="-122"/>
            </a:endParaRPr>
          </a:p>
          <a:p>
            <a:endParaRPr lang="en-US" altLang="zh-CN" sz="2400" dirty="0" smtClean="0">
              <a:latin typeface="微软雅黑" panose="020B0503020204020204" pitchFamily="34" charset="-122"/>
              <a:ea typeface="微软雅黑" panose="020B0503020204020204" pitchFamily="34" charset="-122"/>
            </a:endParaRPr>
          </a:p>
        </p:txBody>
      </p:sp>
      <p:sp>
        <p:nvSpPr>
          <p:cNvPr id="6" name="文本占位符 2"/>
          <p:cNvSpPr txBox="1">
            <a:spLocks/>
          </p:cNvSpPr>
          <p:nvPr/>
        </p:nvSpPr>
        <p:spPr bwMode="auto">
          <a:xfrm>
            <a:off x="1106797" y="3809990"/>
            <a:ext cx="3824450" cy="190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pPr>
            <a:endParaRPr lang="en-US" altLang="zh-CN" sz="2400" dirty="0" smtClean="0">
              <a:latin typeface="微软雅黑" panose="020B0503020204020204" pitchFamily="34" charset="-122"/>
              <a:ea typeface="微软雅黑" panose="020B0503020204020204" pitchFamily="34" charset="-122"/>
            </a:endParaRPr>
          </a:p>
          <a:p>
            <a:pPr>
              <a:buFontTx/>
            </a:pPr>
            <a:endParaRPr lang="en-US" altLang="zh-CN" sz="2400" dirty="0" smtClean="0">
              <a:latin typeface="微软雅黑" panose="020B0503020204020204" pitchFamily="34" charset="-122"/>
              <a:ea typeface="微软雅黑" panose="020B0503020204020204" pitchFamily="34" charset="-122"/>
            </a:endParaRPr>
          </a:p>
          <a:p>
            <a:pPr marL="0" indent="0">
              <a:buNone/>
            </a:pPr>
            <a:r>
              <a:rPr lang="en-US" altLang="zh-CN" sz="2400" dirty="0" smtClean="0">
                <a:latin typeface="微软雅黑" panose="020B0503020204020204" pitchFamily="34" charset="-122"/>
                <a:ea typeface="微软雅黑" panose="020B0503020204020204" pitchFamily="34" charset="-122"/>
              </a:rPr>
              <a:t> 2.</a:t>
            </a:r>
            <a:r>
              <a:rPr lang="zh-CN" altLang="en-US" sz="2400" dirty="0" smtClean="0">
                <a:solidFill>
                  <a:srgbClr val="002060"/>
                </a:solidFill>
                <a:latin typeface="微软雅黑" panose="020B0503020204020204" pitchFamily="34" charset="-122"/>
                <a:ea typeface="微软雅黑" panose="020B0503020204020204" pitchFamily="34" charset="-122"/>
              </a:rPr>
              <a:t>分类</a:t>
            </a:r>
            <a:endParaRPr lang="en-US" altLang="zh-CN" sz="2400" dirty="0" smtClean="0">
              <a:solidFill>
                <a:srgbClr val="002060"/>
              </a:solidFill>
              <a:latin typeface="微软雅黑" panose="020B0503020204020204" pitchFamily="34" charset="-122"/>
              <a:ea typeface="微软雅黑" panose="020B0503020204020204" pitchFamily="34" charset="-122"/>
            </a:endParaRPr>
          </a:p>
        </p:txBody>
      </p:sp>
      <p:sp>
        <p:nvSpPr>
          <p:cNvPr id="9" name="左大括号 8"/>
          <p:cNvSpPr/>
          <p:nvPr/>
        </p:nvSpPr>
        <p:spPr bwMode="auto">
          <a:xfrm>
            <a:off x="2289695" y="4183689"/>
            <a:ext cx="457188" cy="1523960"/>
          </a:xfrm>
          <a:prstGeom prst="leftBrace">
            <a:avLst/>
          </a:prstGeom>
          <a:solidFill>
            <a:schemeClr val="accent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TextBox 9"/>
          <p:cNvSpPr txBox="1"/>
          <p:nvPr/>
        </p:nvSpPr>
        <p:spPr>
          <a:xfrm>
            <a:off x="2765048" y="3999023"/>
            <a:ext cx="249634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概念数据模型</a:t>
            </a:r>
            <a:endParaRPr lang="zh-CN" altLang="en-US" sz="2400" dirty="0">
              <a:latin typeface="微软雅黑" panose="020B0503020204020204" pitchFamily="34" charset="-122"/>
              <a:ea typeface="微软雅黑" panose="020B0503020204020204" pitchFamily="34" charset="-122"/>
            </a:endParaRPr>
          </a:p>
        </p:txBody>
      </p:sp>
      <p:sp>
        <p:nvSpPr>
          <p:cNvPr id="11" name="TextBox 10"/>
          <p:cNvSpPr txBox="1"/>
          <p:nvPr/>
        </p:nvSpPr>
        <p:spPr>
          <a:xfrm>
            <a:off x="2790458" y="5476815"/>
            <a:ext cx="2496345"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结构</a:t>
            </a:r>
            <a:r>
              <a:rPr lang="zh-CN" altLang="en-US" sz="2400" dirty="0" smtClean="0">
                <a:latin typeface="微软雅黑" panose="020B0503020204020204" pitchFamily="34" charset="-122"/>
                <a:ea typeface="微软雅黑" panose="020B0503020204020204" pitchFamily="34" charset="-122"/>
              </a:rPr>
              <a:t>数据模型</a:t>
            </a:r>
            <a:endParaRPr lang="zh-CN" altLang="en-US" sz="2400" dirty="0">
              <a:latin typeface="微软雅黑" panose="020B0503020204020204" pitchFamily="34" charset="-122"/>
              <a:ea typeface="微软雅黑" panose="020B0503020204020204" pitchFamily="34" charset="-122"/>
            </a:endParaRPr>
          </a:p>
        </p:txBody>
      </p:sp>
      <p:sp>
        <p:nvSpPr>
          <p:cNvPr id="12" name="圆角矩形 11"/>
          <p:cNvSpPr/>
          <p:nvPr/>
        </p:nvSpPr>
        <p:spPr bwMode="auto">
          <a:xfrm>
            <a:off x="4894925" y="3999023"/>
            <a:ext cx="3047920" cy="461665"/>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sz="2400" dirty="0">
                <a:latin typeface="微软雅黑" panose="020B0503020204020204" pitchFamily="34" charset="-122"/>
                <a:ea typeface="微软雅黑" panose="020B0503020204020204" pitchFamily="34" charset="-122"/>
              </a:rPr>
              <a:t>独立于计算机系统</a:t>
            </a:r>
            <a:endParaRPr kumimoji="0" lang="zh-CN" altLang="en-US" sz="24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13" name="圆角矩形 12"/>
          <p:cNvSpPr/>
          <p:nvPr/>
        </p:nvSpPr>
        <p:spPr bwMode="auto">
          <a:xfrm>
            <a:off x="4894925" y="5200947"/>
            <a:ext cx="2743128" cy="1003790"/>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sz="2400" dirty="0">
                <a:latin typeface="微软雅黑" panose="020B0503020204020204" pitchFamily="34" charset="-122"/>
                <a:ea typeface="微软雅黑" panose="020B0503020204020204" pitchFamily="34" charset="-122"/>
              </a:rPr>
              <a:t>直接面向</a:t>
            </a:r>
            <a:r>
              <a:rPr lang="zh-CN" altLang="en-US" sz="2400" dirty="0" smtClean="0">
                <a:latin typeface="微软雅黑" panose="020B0503020204020204" pitchFamily="34" charset="-122"/>
                <a:ea typeface="微软雅黑" panose="020B0503020204020204" pitchFamily="34" charset="-122"/>
              </a:rPr>
              <a:t>数据库</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逻辑</a:t>
            </a:r>
            <a:r>
              <a:rPr lang="zh-CN" altLang="en-US" sz="2400" dirty="0">
                <a:latin typeface="微软雅黑" panose="020B0503020204020204" pitchFamily="34" charset="-122"/>
                <a:ea typeface="微软雅黑" panose="020B0503020204020204" pitchFamily="34" charset="-122"/>
              </a:rPr>
              <a:t>结构</a:t>
            </a:r>
            <a:endParaRPr kumimoji="0" lang="zh-CN" altLang="en-US" sz="24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4133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par>
                                <p:cTn id="28" presetID="22" presetClass="entr" presetSubtype="8" fill="hold" nodeType="with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Effect transition="in" filter="wipe(left)">
                                      <p:cBhvr>
                                        <p:cTn id="30" dur="500"/>
                                        <p:tgtEl>
                                          <p:spTgt spid="6">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circle(in)">
                                      <p:cBhvr>
                                        <p:cTn id="35" dur="20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circle(in)">
                                      <p:cBhvr>
                                        <p:cTn id="40"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10" grpId="0"/>
      <p:bldP spid="11" grpId="0"/>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684213" y="333375"/>
            <a:ext cx="7343775" cy="792163"/>
          </a:xfrm>
        </p:spPr>
        <p:txBody>
          <a:bodyPr/>
          <a:lstStyle/>
          <a:p>
            <a:pPr eaLnBrk="1" hangingPunct="1">
              <a:defRPr/>
            </a:pPr>
            <a:r>
              <a:rPr lang="en-US" altLang="zh-CN" sz="3600" dirty="0" smtClean="0">
                <a:solidFill>
                  <a:srgbClr val="002060"/>
                </a:solidFill>
                <a:latin typeface="黑体" panose="02010609060101010101" pitchFamily="49" charset="-122"/>
                <a:ea typeface="黑体" panose="02010609060101010101" pitchFamily="49" charset="-122"/>
              </a:rPr>
              <a:t>5.1.3</a:t>
            </a:r>
            <a:r>
              <a:rPr lang="zh-CN" altLang="en-US" sz="3600" b="1" dirty="0" smtClean="0">
                <a:solidFill>
                  <a:srgbClr val="002060"/>
                </a:solidFill>
                <a:latin typeface="黑体" panose="02010609060101010101" pitchFamily="49" charset="-122"/>
                <a:ea typeface="黑体" panose="02010609060101010101" pitchFamily="49" charset="-122"/>
              </a:rPr>
              <a:t>概念数据模型</a:t>
            </a:r>
          </a:p>
        </p:txBody>
      </p:sp>
      <p:sp>
        <p:nvSpPr>
          <p:cNvPr id="258052" name="Rectangle 4"/>
          <p:cNvSpPr>
            <a:spLocks noGrp="1" noChangeArrowheads="1"/>
          </p:cNvSpPr>
          <p:nvPr>
            <p:ph type="body" idx="1"/>
          </p:nvPr>
        </p:nvSpPr>
        <p:spPr>
          <a:xfrm>
            <a:off x="589241" y="1219258"/>
            <a:ext cx="8137525" cy="5333860"/>
          </a:xfrm>
          <a:noFill/>
        </p:spPr>
        <p:txBody>
          <a:bodyPr/>
          <a:lstStyle/>
          <a:p>
            <a:pPr eaLnBrk="1" hangingPunct="1"/>
            <a:r>
              <a:rPr lang="zh-CN" altLang="en-US" sz="2400" dirty="0">
                <a:latin typeface="微软雅黑" panose="020B0503020204020204" pitchFamily="34" charset="-122"/>
                <a:ea typeface="微软雅黑" panose="020B0503020204020204" pitchFamily="34" charset="-122"/>
              </a:rPr>
              <a:t>概念数据模型简称概念</a:t>
            </a:r>
            <a:r>
              <a:rPr lang="zh-CN" altLang="en-US" sz="2400" dirty="0" smtClean="0">
                <a:latin typeface="微软雅黑" panose="020B0503020204020204" pitchFamily="34" charset="-122"/>
                <a:ea typeface="微软雅黑" panose="020B0503020204020204" pitchFamily="34" charset="-122"/>
              </a:rPr>
              <a:t>模型。只是</a:t>
            </a:r>
            <a:r>
              <a:rPr lang="zh-CN" altLang="en-US" sz="2400" dirty="0">
                <a:latin typeface="微软雅黑" panose="020B0503020204020204" pitchFamily="34" charset="-122"/>
                <a:ea typeface="微软雅黑" panose="020B0503020204020204" pitchFamily="34" charset="-122"/>
              </a:rPr>
              <a:t>用来描述信息结构，使数据库设计人员在</a:t>
            </a:r>
            <a:r>
              <a:rPr lang="zh-CN" altLang="en-US" sz="2400" dirty="0" smtClean="0">
                <a:latin typeface="微软雅黑" panose="020B0503020204020204" pitchFamily="34" charset="-122"/>
                <a:ea typeface="微软雅黑" panose="020B0503020204020204" pitchFamily="34" charset="-122"/>
              </a:rPr>
              <a:t>设计初始阶段集中</a:t>
            </a:r>
            <a:r>
              <a:rPr lang="zh-CN" altLang="en-US" sz="2400" dirty="0">
                <a:latin typeface="微软雅黑" panose="020B0503020204020204" pitchFamily="34" charset="-122"/>
                <a:ea typeface="微软雅黑" panose="020B0503020204020204" pitchFamily="34" charset="-122"/>
              </a:rPr>
              <a:t>精力分析数据以及数据之间的</a:t>
            </a:r>
            <a:r>
              <a:rPr lang="zh-CN" altLang="en-US" sz="2400" dirty="0" smtClean="0">
                <a:latin typeface="微软雅黑" panose="020B0503020204020204" pitchFamily="34" charset="-122"/>
                <a:ea typeface="微软雅黑" panose="020B0503020204020204" pitchFamily="34" charset="-122"/>
              </a:rPr>
              <a:t>联系。不同人对某一事物的描述可能不同。</a:t>
            </a:r>
          </a:p>
          <a:p>
            <a:pPr eaLnBrk="1" hangingPunct="1"/>
            <a:r>
              <a:rPr lang="zh-CN" altLang="en-US" sz="2400" dirty="0" smtClean="0">
                <a:latin typeface="微软雅黑" panose="020B0503020204020204" pitchFamily="34" charset="-122"/>
                <a:ea typeface="微软雅黑" panose="020B0503020204020204" pitchFamily="34" charset="-122"/>
              </a:rPr>
              <a:t>概念数据模型中常用的术语</a:t>
            </a:r>
          </a:p>
          <a:p>
            <a:pPr eaLnBrk="1" hangingPunct="1">
              <a:buFont typeface="Wingdings" pitchFamily="2" charset="2"/>
              <a:buNone/>
            </a:pPr>
            <a:r>
              <a:rPr lang="zh-CN" altLang="en-US" sz="2400" dirty="0" smtClean="0">
                <a:latin typeface="微软雅黑" panose="020B0503020204020204" pitchFamily="34" charset="-122"/>
                <a:ea typeface="微软雅黑" panose="020B0503020204020204" pitchFamily="34" charset="-122"/>
              </a:rPr>
              <a:t>       </a:t>
            </a:r>
            <a:r>
              <a:rPr lang="zh-CN" altLang="en-US" sz="2400" dirty="0" smtClean="0">
                <a:solidFill>
                  <a:srgbClr val="CC0066"/>
                </a:solidFill>
                <a:latin typeface="微软雅黑" panose="020B0503020204020204" pitchFamily="34" charset="-122"/>
                <a:ea typeface="微软雅黑" panose="020B0503020204020204" pitchFamily="34" charset="-122"/>
              </a:rPr>
              <a:t>（</a:t>
            </a:r>
            <a:r>
              <a:rPr lang="en-US" altLang="zh-CN" sz="2400" dirty="0" smtClean="0">
                <a:solidFill>
                  <a:srgbClr val="CC0066"/>
                </a:solidFill>
                <a:latin typeface="微软雅黑" panose="020B0503020204020204" pitchFamily="34" charset="-122"/>
                <a:ea typeface="微软雅黑" panose="020B0503020204020204" pitchFamily="34" charset="-122"/>
              </a:rPr>
              <a:t>1</a:t>
            </a:r>
            <a:r>
              <a:rPr lang="zh-CN" altLang="en-US" sz="2400" dirty="0" smtClean="0">
                <a:solidFill>
                  <a:srgbClr val="CC0066"/>
                </a:solidFill>
                <a:latin typeface="微软雅黑" panose="020B0503020204020204" pitchFamily="34" charset="-122"/>
                <a:ea typeface="微软雅黑" panose="020B0503020204020204" pitchFamily="34" charset="-122"/>
              </a:rPr>
              <a:t>）实体（</a:t>
            </a:r>
            <a:r>
              <a:rPr lang="en-US" altLang="zh-CN" sz="2400" dirty="0" smtClean="0">
                <a:solidFill>
                  <a:srgbClr val="CC0066"/>
                </a:solidFill>
                <a:latin typeface="微软雅黑" panose="020B0503020204020204" pitchFamily="34" charset="-122"/>
                <a:ea typeface="微软雅黑" panose="020B0503020204020204" pitchFamily="34" charset="-122"/>
              </a:rPr>
              <a:t>Entity</a:t>
            </a:r>
            <a:r>
              <a:rPr lang="zh-CN" altLang="en-US" sz="2400" dirty="0" smtClean="0">
                <a:solidFill>
                  <a:srgbClr val="CC0066"/>
                </a:solidFill>
                <a:latin typeface="微软雅黑" panose="020B0503020204020204" pitchFamily="34" charset="-122"/>
                <a:ea typeface="微软雅黑" panose="020B0503020204020204" pitchFamily="34" charset="-122"/>
              </a:rPr>
              <a:t>）</a:t>
            </a:r>
          </a:p>
          <a:p>
            <a:pPr>
              <a:buNone/>
            </a:pPr>
            <a:r>
              <a:rPr lang="zh-CN" altLang="en-US" sz="2400" dirty="0" smtClean="0">
                <a:solidFill>
                  <a:srgbClr val="CC0066"/>
                </a:solidFill>
                <a:latin typeface="微软雅黑" panose="020B0503020204020204" pitchFamily="34" charset="-122"/>
                <a:ea typeface="微软雅黑" panose="020B0503020204020204" pitchFamily="34" charset="-122"/>
              </a:rPr>
              <a:t>       （</a:t>
            </a:r>
            <a:r>
              <a:rPr lang="en-US" altLang="zh-CN" sz="2400" dirty="0" smtClean="0">
                <a:solidFill>
                  <a:srgbClr val="CC0066"/>
                </a:solidFill>
                <a:latin typeface="微软雅黑" panose="020B0503020204020204" pitchFamily="34" charset="-122"/>
                <a:ea typeface="微软雅黑" panose="020B0503020204020204" pitchFamily="34" charset="-122"/>
              </a:rPr>
              <a:t>2</a:t>
            </a:r>
            <a:r>
              <a:rPr lang="zh-CN" altLang="en-US" sz="2400" dirty="0" smtClean="0">
                <a:solidFill>
                  <a:srgbClr val="CC0066"/>
                </a:solidFill>
                <a:latin typeface="微软雅黑" panose="020B0503020204020204" pitchFamily="34" charset="-122"/>
                <a:ea typeface="微软雅黑" panose="020B0503020204020204" pitchFamily="34" charset="-122"/>
              </a:rPr>
              <a:t>）</a:t>
            </a:r>
            <a:r>
              <a:rPr lang="zh-CN" altLang="en-US" sz="2400" dirty="0">
                <a:solidFill>
                  <a:srgbClr val="CC0066"/>
                </a:solidFill>
                <a:latin typeface="微软雅黑" panose="020B0503020204020204" pitchFamily="34" charset="-122"/>
                <a:ea typeface="微软雅黑" panose="020B0503020204020204" pitchFamily="34" charset="-122"/>
              </a:rPr>
              <a:t>实体集（</a:t>
            </a:r>
            <a:r>
              <a:rPr lang="en-US" altLang="zh-CN" sz="2400" dirty="0">
                <a:solidFill>
                  <a:srgbClr val="CC0066"/>
                </a:solidFill>
                <a:latin typeface="微软雅黑" panose="020B0503020204020204" pitchFamily="34" charset="-122"/>
                <a:ea typeface="微软雅黑" panose="020B0503020204020204" pitchFamily="34" charset="-122"/>
              </a:rPr>
              <a:t>Entity Set</a:t>
            </a:r>
            <a:r>
              <a:rPr lang="zh-CN" altLang="en-US" sz="2400" dirty="0">
                <a:solidFill>
                  <a:srgbClr val="CC0066"/>
                </a:solidFill>
                <a:latin typeface="微软雅黑" panose="020B0503020204020204" pitchFamily="34" charset="-122"/>
                <a:ea typeface="微软雅黑" panose="020B0503020204020204" pitchFamily="34" charset="-122"/>
              </a:rPr>
              <a:t>）</a:t>
            </a:r>
          </a:p>
          <a:p>
            <a:pPr eaLnBrk="1" hangingPunct="1">
              <a:buFont typeface="Wingdings" pitchFamily="2" charset="2"/>
              <a:buNone/>
            </a:pPr>
            <a:r>
              <a:rPr lang="zh-CN" altLang="en-US" sz="2400" dirty="0" smtClean="0">
                <a:solidFill>
                  <a:srgbClr val="CC0066"/>
                </a:solidFill>
                <a:latin typeface="微软雅黑" panose="020B0503020204020204" pitchFamily="34" charset="-122"/>
                <a:ea typeface="微软雅黑" panose="020B0503020204020204" pitchFamily="34" charset="-122"/>
              </a:rPr>
              <a:t>       （</a:t>
            </a:r>
            <a:r>
              <a:rPr lang="en-US" altLang="zh-CN" sz="2400" dirty="0" smtClean="0">
                <a:solidFill>
                  <a:srgbClr val="CC0066"/>
                </a:solidFill>
                <a:latin typeface="微软雅黑" panose="020B0503020204020204" pitchFamily="34" charset="-122"/>
                <a:ea typeface="微软雅黑" panose="020B0503020204020204" pitchFamily="34" charset="-122"/>
              </a:rPr>
              <a:t>3</a:t>
            </a:r>
            <a:r>
              <a:rPr lang="zh-CN" altLang="en-US" sz="2400" dirty="0" smtClean="0">
                <a:solidFill>
                  <a:srgbClr val="CC0066"/>
                </a:solidFill>
                <a:latin typeface="微软雅黑" panose="020B0503020204020204" pitchFamily="34" charset="-122"/>
                <a:ea typeface="微软雅黑" panose="020B0503020204020204" pitchFamily="34" charset="-122"/>
              </a:rPr>
              <a:t>）</a:t>
            </a:r>
            <a:r>
              <a:rPr lang="zh-CN" altLang="en-US" sz="2400" dirty="0">
                <a:solidFill>
                  <a:srgbClr val="CC0066"/>
                </a:solidFill>
                <a:latin typeface="微软雅黑" panose="020B0503020204020204" pitchFamily="34" charset="-122"/>
                <a:ea typeface="微软雅黑" panose="020B0503020204020204" pitchFamily="34" charset="-122"/>
              </a:rPr>
              <a:t>实体型（</a:t>
            </a:r>
            <a:r>
              <a:rPr lang="en-US" altLang="zh-CN" sz="2400" dirty="0">
                <a:solidFill>
                  <a:srgbClr val="CC0066"/>
                </a:solidFill>
                <a:latin typeface="微软雅黑" panose="020B0503020204020204" pitchFamily="34" charset="-122"/>
                <a:ea typeface="微软雅黑" panose="020B0503020204020204" pitchFamily="34" charset="-122"/>
              </a:rPr>
              <a:t>Entity Type</a:t>
            </a:r>
            <a:r>
              <a:rPr lang="zh-CN" altLang="en-US" sz="2400" dirty="0">
                <a:solidFill>
                  <a:srgbClr val="CC0066"/>
                </a:solidFill>
                <a:latin typeface="微软雅黑" panose="020B0503020204020204" pitchFamily="34" charset="-122"/>
                <a:ea typeface="微软雅黑" panose="020B0503020204020204" pitchFamily="34" charset="-122"/>
              </a:rPr>
              <a:t>）</a:t>
            </a:r>
          </a:p>
          <a:p>
            <a:pPr eaLnBrk="1" hangingPunct="1">
              <a:lnSpc>
                <a:spcPct val="115000"/>
              </a:lnSpc>
              <a:buFont typeface="Wingdings" pitchFamily="2" charset="2"/>
              <a:buNone/>
            </a:pPr>
            <a:r>
              <a:rPr lang="zh-CN" altLang="en-US" sz="2400" dirty="0" smtClean="0">
                <a:solidFill>
                  <a:srgbClr val="CC0066"/>
                </a:solidFill>
                <a:latin typeface="微软雅黑" panose="020B0503020204020204" pitchFamily="34" charset="-122"/>
                <a:ea typeface="微软雅黑" panose="020B0503020204020204" pitchFamily="34" charset="-122"/>
              </a:rPr>
              <a:t>       （</a:t>
            </a:r>
            <a:r>
              <a:rPr lang="en-US" altLang="zh-CN" sz="2400" dirty="0" smtClean="0">
                <a:solidFill>
                  <a:srgbClr val="CC0066"/>
                </a:solidFill>
                <a:latin typeface="微软雅黑" panose="020B0503020204020204" pitchFamily="34" charset="-122"/>
                <a:ea typeface="微软雅黑" panose="020B0503020204020204" pitchFamily="34" charset="-122"/>
              </a:rPr>
              <a:t>4</a:t>
            </a:r>
            <a:r>
              <a:rPr lang="zh-CN" altLang="en-US" sz="2400" dirty="0" smtClean="0">
                <a:solidFill>
                  <a:srgbClr val="CC0066"/>
                </a:solidFill>
                <a:latin typeface="微软雅黑" panose="020B0503020204020204" pitchFamily="34" charset="-122"/>
                <a:ea typeface="微软雅黑" panose="020B0503020204020204" pitchFamily="34" charset="-122"/>
              </a:rPr>
              <a:t>）</a:t>
            </a:r>
            <a:r>
              <a:rPr lang="zh-CN" altLang="en-US" sz="2400" dirty="0">
                <a:solidFill>
                  <a:srgbClr val="CC0066"/>
                </a:solidFill>
                <a:latin typeface="微软雅黑" panose="020B0503020204020204" pitchFamily="34" charset="-122"/>
                <a:ea typeface="微软雅黑" panose="020B0503020204020204" pitchFamily="34" charset="-122"/>
              </a:rPr>
              <a:t>联系（</a:t>
            </a:r>
            <a:r>
              <a:rPr lang="en-US" altLang="zh-CN" sz="2400" dirty="0">
                <a:solidFill>
                  <a:srgbClr val="CC0066"/>
                </a:solidFill>
                <a:latin typeface="微软雅黑" panose="020B0503020204020204" pitchFamily="34" charset="-122"/>
                <a:ea typeface="微软雅黑" panose="020B0503020204020204" pitchFamily="34" charset="-122"/>
              </a:rPr>
              <a:t>Relationship</a:t>
            </a:r>
            <a:r>
              <a:rPr lang="zh-CN" altLang="en-US" sz="2400" dirty="0">
                <a:solidFill>
                  <a:srgbClr val="CC0066"/>
                </a:solidFill>
                <a:latin typeface="微软雅黑" panose="020B0503020204020204" pitchFamily="34" charset="-122"/>
                <a:ea typeface="微软雅黑" panose="020B0503020204020204" pitchFamily="34" charset="-122"/>
              </a:rPr>
              <a:t>）</a:t>
            </a:r>
          </a:p>
          <a:p>
            <a:pPr eaLnBrk="1" hangingPunct="1">
              <a:lnSpc>
                <a:spcPct val="115000"/>
              </a:lnSpc>
              <a:buFont typeface="Wingdings" pitchFamily="2" charset="2"/>
              <a:buNone/>
            </a:pPr>
            <a:r>
              <a:rPr lang="en-US" altLang="zh-CN" sz="2400" dirty="0" smtClean="0">
                <a:solidFill>
                  <a:srgbClr val="CC0066"/>
                </a:solidFill>
                <a:latin typeface="微软雅黑" panose="020B0503020204020204" pitchFamily="34" charset="-122"/>
                <a:ea typeface="微软雅黑" panose="020B0503020204020204" pitchFamily="34" charset="-122"/>
              </a:rPr>
              <a:t>       </a:t>
            </a:r>
            <a:r>
              <a:rPr lang="zh-CN" altLang="zh-CN" sz="2400" dirty="0" smtClean="0">
                <a:solidFill>
                  <a:srgbClr val="CC0066"/>
                </a:solidFill>
                <a:latin typeface="微软雅黑" panose="020B0503020204020204" pitchFamily="34" charset="-122"/>
                <a:ea typeface="微软雅黑" panose="020B0503020204020204" pitchFamily="34" charset="-122"/>
              </a:rPr>
              <a:t>（</a:t>
            </a:r>
            <a:r>
              <a:rPr lang="en-US" altLang="zh-CN" sz="2400" dirty="0" smtClean="0">
                <a:solidFill>
                  <a:srgbClr val="CC0066"/>
                </a:solidFill>
                <a:latin typeface="微软雅黑" panose="020B0503020204020204" pitchFamily="34" charset="-122"/>
                <a:ea typeface="微软雅黑" panose="020B0503020204020204" pitchFamily="34" charset="-122"/>
              </a:rPr>
              <a:t>5</a:t>
            </a:r>
            <a:r>
              <a:rPr lang="zh-CN" altLang="en-US" sz="2400" dirty="0" smtClean="0">
                <a:solidFill>
                  <a:srgbClr val="CC0066"/>
                </a:solidFill>
                <a:latin typeface="微软雅黑" panose="020B0503020204020204" pitchFamily="34" charset="-122"/>
                <a:ea typeface="微软雅黑" panose="020B0503020204020204" pitchFamily="34" charset="-122"/>
              </a:rPr>
              <a:t>）联系分类（</a:t>
            </a:r>
            <a:r>
              <a:rPr lang="en-US" altLang="zh-CN" sz="2400" dirty="0">
                <a:solidFill>
                  <a:srgbClr val="CC0066"/>
                </a:solidFill>
                <a:latin typeface="微软雅黑" panose="020B0503020204020204" pitchFamily="34" charset="-122"/>
                <a:ea typeface="微软雅黑" panose="020B0503020204020204" pitchFamily="34" charset="-122"/>
              </a:rPr>
              <a:t> Relationship </a:t>
            </a:r>
            <a:r>
              <a:rPr lang="en-US" altLang="zh-CN" sz="2400" dirty="0" smtClean="0">
                <a:solidFill>
                  <a:srgbClr val="CC0066"/>
                </a:solidFill>
                <a:latin typeface="微软雅黑" panose="020B0503020204020204" pitchFamily="34" charset="-122"/>
                <a:ea typeface="微软雅黑" panose="020B0503020204020204" pitchFamily="34" charset="-122"/>
              </a:rPr>
              <a:t> classify</a:t>
            </a:r>
            <a:r>
              <a:rPr lang="zh-CN" altLang="en-US" sz="2400" dirty="0" smtClean="0">
                <a:solidFill>
                  <a:srgbClr val="CC0066"/>
                </a:solidFill>
                <a:latin typeface="微软雅黑" panose="020B0503020204020204" pitchFamily="34" charset="-122"/>
                <a:ea typeface="微软雅黑" panose="020B0503020204020204" pitchFamily="34" charset="-122"/>
              </a:rPr>
              <a:t>）       </a:t>
            </a:r>
            <a:endParaRPr lang="en-US" altLang="zh-CN" sz="2400" dirty="0" smtClean="0">
              <a:solidFill>
                <a:srgbClr val="CC0066"/>
              </a:solidFill>
              <a:latin typeface="微软雅黑" panose="020B0503020204020204" pitchFamily="34" charset="-122"/>
              <a:ea typeface="微软雅黑" panose="020B0503020204020204" pitchFamily="34" charset="-122"/>
            </a:endParaRPr>
          </a:p>
          <a:p>
            <a:pPr eaLnBrk="1" hangingPunct="1">
              <a:lnSpc>
                <a:spcPct val="115000"/>
              </a:lnSpc>
              <a:buFont typeface="Wingdings" pitchFamily="2" charset="2"/>
              <a:buNone/>
            </a:pPr>
            <a:r>
              <a:rPr lang="en-US" altLang="zh-CN" sz="2400" dirty="0">
                <a:solidFill>
                  <a:srgbClr val="CC0066"/>
                </a:solidFill>
                <a:latin typeface="微软雅黑" panose="020B0503020204020204" pitchFamily="34" charset="-122"/>
                <a:ea typeface="微软雅黑" panose="020B0503020204020204" pitchFamily="34" charset="-122"/>
              </a:rPr>
              <a:t> </a:t>
            </a:r>
            <a:r>
              <a:rPr lang="en-US" altLang="zh-CN" sz="2400" dirty="0" smtClean="0">
                <a:solidFill>
                  <a:srgbClr val="CC0066"/>
                </a:solidFill>
                <a:latin typeface="微软雅黑" panose="020B0503020204020204" pitchFamily="34" charset="-122"/>
                <a:ea typeface="微软雅黑" panose="020B0503020204020204" pitchFamily="34" charset="-122"/>
              </a:rPr>
              <a:t>      </a:t>
            </a:r>
            <a:r>
              <a:rPr lang="zh-CN" altLang="en-US" sz="2400" dirty="0" smtClean="0">
                <a:solidFill>
                  <a:srgbClr val="CC0066"/>
                </a:solidFill>
                <a:latin typeface="微软雅黑" panose="020B0503020204020204" pitchFamily="34" charset="-122"/>
                <a:ea typeface="微软雅黑" panose="020B0503020204020204" pitchFamily="34" charset="-122"/>
              </a:rPr>
              <a:t>（</a:t>
            </a:r>
            <a:r>
              <a:rPr lang="en-US" altLang="zh-CN" sz="2400" dirty="0" smtClean="0">
                <a:solidFill>
                  <a:srgbClr val="CC0066"/>
                </a:solidFill>
                <a:latin typeface="微软雅黑" panose="020B0503020204020204" pitchFamily="34" charset="-122"/>
                <a:ea typeface="微软雅黑" panose="020B0503020204020204" pitchFamily="34" charset="-122"/>
              </a:rPr>
              <a:t>6</a:t>
            </a:r>
            <a:r>
              <a:rPr lang="zh-CN" altLang="en-US" sz="2400" dirty="0" smtClean="0">
                <a:solidFill>
                  <a:srgbClr val="CC0066"/>
                </a:solidFill>
                <a:latin typeface="微软雅黑" panose="020B0503020204020204" pitchFamily="34" charset="-122"/>
                <a:ea typeface="微软雅黑" panose="020B0503020204020204" pitchFamily="34" charset="-122"/>
              </a:rPr>
              <a:t>）</a:t>
            </a:r>
            <a:r>
              <a:rPr lang="zh-CN" altLang="en-US" sz="2400" dirty="0">
                <a:solidFill>
                  <a:srgbClr val="CC0066"/>
                </a:solidFill>
                <a:latin typeface="微软雅黑" panose="020B0503020204020204" pitchFamily="34" charset="-122"/>
                <a:ea typeface="微软雅黑" panose="020B0503020204020204" pitchFamily="34" charset="-122"/>
              </a:rPr>
              <a:t>属性（</a:t>
            </a:r>
            <a:r>
              <a:rPr lang="en-US" altLang="zh-CN" sz="2400" dirty="0">
                <a:solidFill>
                  <a:srgbClr val="CC0066"/>
                </a:solidFill>
                <a:latin typeface="微软雅黑" panose="020B0503020204020204" pitchFamily="34" charset="-122"/>
                <a:ea typeface="微软雅黑" panose="020B0503020204020204" pitchFamily="34" charset="-122"/>
              </a:rPr>
              <a:t>Attribute</a:t>
            </a:r>
            <a:r>
              <a:rPr lang="zh-CN" altLang="en-US" sz="2400" dirty="0">
                <a:solidFill>
                  <a:srgbClr val="CC0066"/>
                </a:solidFill>
                <a:latin typeface="微软雅黑" panose="020B0503020204020204" pitchFamily="34" charset="-122"/>
                <a:ea typeface="微软雅黑" panose="020B0503020204020204" pitchFamily="34" charset="-122"/>
              </a:rPr>
              <a:t>）</a:t>
            </a:r>
          </a:p>
          <a:p>
            <a:pPr>
              <a:lnSpc>
                <a:spcPct val="115000"/>
              </a:lnSpc>
              <a:buNone/>
            </a:pPr>
            <a:r>
              <a:rPr lang="zh-CN" altLang="en-US" sz="2400" dirty="0" smtClean="0">
                <a:solidFill>
                  <a:srgbClr val="CC0066"/>
                </a:solidFill>
                <a:latin typeface="微软雅黑" panose="020B0503020204020204" pitchFamily="34" charset="-122"/>
                <a:ea typeface="微软雅黑" panose="020B0503020204020204" pitchFamily="34" charset="-122"/>
              </a:rPr>
              <a:t>       （</a:t>
            </a:r>
            <a:r>
              <a:rPr lang="en-US" altLang="zh-CN" sz="2400" dirty="0" smtClean="0">
                <a:solidFill>
                  <a:srgbClr val="CC0066"/>
                </a:solidFill>
                <a:latin typeface="微软雅黑" panose="020B0503020204020204" pitchFamily="34" charset="-122"/>
                <a:ea typeface="微软雅黑" panose="020B0503020204020204" pitchFamily="34" charset="-122"/>
              </a:rPr>
              <a:t>7</a:t>
            </a:r>
            <a:r>
              <a:rPr lang="zh-CN" altLang="en-US" sz="2400" dirty="0" smtClean="0">
                <a:solidFill>
                  <a:srgbClr val="CC0066"/>
                </a:solidFill>
                <a:latin typeface="微软雅黑" panose="020B0503020204020204" pitchFamily="34" charset="-122"/>
                <a:ea typeface="微软雅黑" panose="020B0503020204020204" pitchFamily="34" charset="-122"/>
              </a:rPr>
              <a:t>）</a:t>
            </a:r>
            <a:r>
              <a:rPr lang="zh-CN" altLang="en-US" sz="2400" dirty="0">
                <a:solidFill>
                  <a:srgbClr val="CC0066"/>
                </a:solidFill>
                <a:latin typeface="微软雅黑" panose="020B0503020204020204" pitchFamily="34" charset="-122"/>
                <a:ea typeface="微软雅黑" panose="020B0503020204020204" pitchFamily="34" charset="-122"/>
              </a:rPr>
              <a:t>码（</a:t>
            </a:r>
            <a:r>
              <a:rPr lang="en-US" altLang="zh-CN" sz="2400" dirty="0">
                <a:solidFill>
                  <a:srgbClr val="CC0066"/>
                </a:solidFill>
                <a:latin typeface="微软雅黑" panose="020B0503020204020204" pitchFamily="34" charset="-122"/>
                <a:ea typeface="微软雅黑" panose="020B0503020204020204" pitchFamily="34" charset="-122"/>
              </a:rPr>
              <a:t>Key</a:t>
            </a:r>
            <a:r>
              <a:rPr lang="zh-CN" altLang="en-US" sz="2400" dirty="0" smtClean="0">
                <a:solidFill>
                  <a:srgbClr val="CC0066"/>
                </a:solidFill>
                <a:latin typeface="微软雅黑" panose="020B0503020204020204" pitchFamily="34" charset="-122"/>
                <a:ea typeface="微软雅黑" panose="020B0503020204020204" pitchFamily="34" charset="-122"/>
              </a:rPr>
              <a:t>）</a:t>
            </a:r>
            <a:endParaRPr lang="en-US" altLang="zh-CN" sz="2400" dirty="0" smtClean="0">
              <a:solidFill>
                <a:srgbClr val="CC0066"/>
              </a:solidFill>
              <a:latin typeface="微软雅黑" panose="020B0503020204020204" pitchFamily="34" charset="-122"/>
              <a:ea typeface="微软雅黑" panose="020B0503020204020204" pitchFamily="34" charset="-122"/>
            </a:endParaRPr>
          </a:p>
          <a:p>
            <a:pPr>
              <a:lnSpc>
                <a:spcPct val="115000"/>
              </a:lnSpc>
              <a:buNone/>
            </a:pPr>
            <a:r>
              <a:rPr lang="zh-CN" altLang="en-US" sz="2400" dirty="0">
                <a:solidFill>
                  <a:srgbClr val="CC0066"/>
                </a:solidFill>
                <a:latin typeface="微软雅黑" panose="020B0503020204020204" pitchFamily="34" charset="-122"/>
                <a:ea typeface="微软雅黑" panose="020B0503020204020204" pitchFamily="34" charset="-122"/>
              </a:rPr>
              <a:t> </a:t>
            </a:r>
            <a:r>
              <a:rPr lang="zh-CN" altLang="en-US" sz="2400" dirty="0" smtClean="0">
                <a:solidFill>
                  <a:srgbClr val="CC0066"/>
                </a:solidFill>
                <a:latin typeface="微软雅黑" panose="020B0503020204020204" pitchFamily="34" charset="-122"/>
                <a:ea typeface="微软雅黑" panose="020B0503020204020204" pitchFamily="34" charset="-122"/>
              </a:rPr>
              <a:t>      （</a:t>
            </a:r>
            <a:r>
              <a:rPr lang="en-US" altLang="zh-CN" sz="2400" dirty="0" smtClean="0">
                <a:solidFill>
                  <a:srgbClr val="CC0066"/>
                </a:solidFill>
                <a:latin typeface="微软雅黑" panose="020B0503020204020204" pitchFamily="34" charset="-122"/>
                <a:ea typeface="微软雅黑" panose="020B0503020204020204" pitchFamily="34" charset="-122"/>
              </a:rPr>
              <a:t>8</a:t>
            </a:r>
            <a:r>
              <a:rPr lang="zh-CN" altLang="en-US" sz="2400" dirty="0" smtClean="0">
                <a:solidFill>
                  <a:srgbClr val="CC0066"/>
                </a:solidFill>
                <a:latin typeface="微软雅黑" panose="020B0503020204020204" pitchFamily="34" charset="-122"/>
                <a:ea typeface="微软雅黑" panose="020B0503020204020204" pitchFamily="34" charset="-122"/>
              </a:rPr>
              <a:t>）域</a:t>
            </a:r>
            <a:r>
              <a:rPr lang="zh-CN" altLang="en-US" sz="2400" dirty="0">
                <a:solidFill>
                  <a:srgbClr val="CC0066"/>
                </a:solidFill>
                <a:latin typeface="微软雅黑" panose="020B0503020204020204" pitchFamily="34" charset="-122"/>
                <a:ea typeface="微软雅黑" panose="020B0503020204020204" pitchFamily="34" charset="-122"/>
              </a:rPr>
              <a:t>（</a:t>
            </a:r>
            <a:r>
              <a:rPr lang="en-US" altLang="zh-CN" sz="2400" dirty="0">
                <a:solidFill>
                  <a:srgbClr val="CC0066"/>
                </a:solidFill>
                <a:latin typeface="微软雅黑" panose="020B0503020204020204" pitchFamily="34" charset="-122"/>
                <a:ea typeface="微软雅黑" panose="020B0503020204020204" pitchFamily="34" charset="-122"/>
              </a:rPr>
              <a:t>Domain</a:t>
            </a:r>
            <a:r>
              <a:rPr lang="zh-CN" altLang="en-US" sz="2400" dirty="0">
                <a:solidFill>
                  <a:srgbClr val="CC0066"/>
                </a:solidFill>
                <a:latin typeface="微软雅黑" panose="020B0503020204020204" pitchFamily="34" charset="-122"/>
                <a:ea typeface="微软雅黑" panose="020B0503020204020204" pitchFamily="34" charset="-122"/>
              </a:rPr>
              <a:t>）</a:t>
            </a:r>
          </a:p>
          <a:p>
            <a:pPr>
              <a:lnSpc>
                <a:spcPct val="115000"/>
              </a:lnSpc>
              <a:buNone/>
            </a:pPr>
            <a:endParaRPr lang="zh-CN" altLang="en-US" sz="2400" dirty="0">
              <a:solidFill>
                <a:srgbClr val="CC0066"/>
              </a:solidFill>
              <a:latin typeface="微软雅黑" panose="020B0503020204020204" pitchFamily="34" charset="-122"/>
              <a:ea typeface="微软雅黑" panose="020B0503020204020204" pitchFamily="34" charset="-122"/>
            </a:endParaRPr>
          </a:p>
          <a:p>
            <a:pPr eaLnBrk="1" hangingPunct="1">
              <a:lnSpc>
                <a:spcPct val="115000"/>
              </a:lnSpc>
              <a:buFont typeface="Wingdings" pitchFamily="2" charset="2"/>
              <a:buNone/>
            </a:pPr>
            <a:endParaRPr lang="zh-CN" altLang="en-US" sz="2400" dirty="0" smtClean="0">
              <a:solidFill>
                <a:srgbClr val="CC0066"/>
              </a:solidFill>
              <a:latin typeface="微软雅黑" panose="020B0503020204020204" pitchFamily="34" charset="-122"/>
              <a:ea typeface="微软雅黑" panose="020B0503020204020204" pitchFamily="34" charset="-122"/>
            </a:endParaRPr>
          </a:p>
        </p:txBody>
      </p:sp>
      <p:sp>
        <p:nvSpPr>
          <p:cNvPr id="3" name="矩形 2"/>
          <p:cNvSpPr/>
          <p:nvPr/>
        </p:nvSpPr>
        <p:spPr bwMode="auto">
          <a:xfrm>
            <a:off x="5257782" y="3657594"/>
            <a:ext cx="3200316" cy="1523960"/>
          </a:xfrm>
          <a:prstGeom prst="rect">
            <a:avLst/>
          </a:prstGeom>
          <a:solidFill>
            <a:schemeClr val="accent3"/>
          </a:solidFill>
          <a:ln w="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altLang="zh-CN"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      </a:t>
            </a:r>
            <a:r>
              <a:rPr kumimoji="0" lang="zh-CN" altLang="en-US"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一对一</a:t>
            </a:r>
            <a:endParaRPr kumimoji="0" lang="en-US" altLang="zh-CN"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lang="en-US" altLang="zh-CN" b="1" dirty="0">
              <a:latin typeface="微软雅黑" panose="020B0503020204020204" pitchFamily="34" charset="-122"/>
              <a:ea typeface="微软雅黑" panose="020B0503020204020204" pitchFamily="34" charset="-122"/>
            </a:endParaRP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altLang="zh-CN"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      </a:t>
            </a:r>
            <a:r>
              <a:rPr kumimoji="0" lang="zh-CN" altLang="en-US"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一对多</a:t>
            </a:r>
            <a:endParaRPr kumimoji="0" lang="en-US" altLang="zh-CN"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lang="en-US" altLang="zh-CN" b="1" dirty="0">
              <a:latin typeface="微软雅黑" panose="020B0503020204020204" pitchFamily="34" charset="-122"/>
              <a:ea typeface="微软雅黑" panose="020B0503020204020204" pitchFamily="34" charset="-122"/>
            </a:endParaRP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altLang="zh-CN"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      </a:t>
            </a:r>
            <a:r>
              <a:rPr kumimoji="0" lang="zh-CN" altLang="en-US"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rPr>
              <a:t>多对多</a:t>
            </a:r>
            <a:endParaRPr kumimoji="0" lang="en-US" altLang="zh-CN"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4" name="左大括号 3"/>
          <p:cNvSpPr/>
          <p:nvPr/>
        </p:nvSpPr>
        <p:spPr bwMode="auto">
          <a:xfrm>
            <a:off x="5384752" y="3848089"/>
            <a:ext cx="304792" cy="1142970"/>
          </a:xfrm>
          <a:prstGeom prst="leftBrace">
            <a:avLst/>
          </a:prstGeom>
          <a:solidFill>
            <a:schemeClr val="accent3"/>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ndParaRPr>
          </a:p>
        </p:txBody>
      </p:sp>
      <p:sp>
        <p:nvSpPr>
          <p:cNvPr id="5" name="云形 4"/>
          <p:cNvSpPr/>
          <p:nvPr/>
        </p:nvSpPr>
        <p:spPr bwMode="auto">
          <a:xfrm>
            <a:off x="6248356" y="762070"/>
            <a:ext cx="2438336" cy="1142970"/>
          </a:xfrm>
          <a:prstGeom prst="cloud">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b="1" dirty="0">
                <a:latin typeface="微软雅黑" panose="020B0503020204020204" pitchFamily="34" charset="-122"/>
                <a:ea typeface="微软雅黑" panose="020B0503020204020204" pitchFamily="34" charset="-122"/>
              </a:rPr>
              <a:t>是现实世界的第一层抽象</a:t>
            </a:r>
            <a:endParaRPr kumimoji="0" lang="zh-CN" altLang="en-US" sz="1800" b="1"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81281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58052">
                                            <p:txEl>
                                              <p:pRg st="0" end="0"/>
                                            </p:txEl>
                                          </p:spTgt>
                                        </p:tgtEl>
                                        <p:attrNameLst>
                                          <p:attrName>style.visibility</p:attrName>
                                        </p:attrNameLst>
                                      </p:cBhvr>
                                      <p:to>
                                        <p:strVal val="visible"/>
                                      </p:to>
                                    </p:set>
                                    <p:animEffect transition="in" filter="blinds(horizontal)">
                                      <p:cBhvr>
                                        <p:cTn id="7" dur="500"/>
                                        <p:tgtEl>
                                          <p:spTgt spid="2580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1" nodeType="clickEffect">
                                  <p:stCondLst>
                                    <p:cond delay="0"/>
                                  </p:stCondLst>
                                  <p:childTnLst>
                                    <p:animEffect transition="out" filter="fade">
                                      <p:cBhvr>
                                        <p:cTn id="17" dur="500"/>
                                        <p:tgtEl>
                                          <p:spTgt spid="5"/>
                                        </p:tgtEl>
                                      </p:cBhvr>
                                    </p:animEffect>
                                    <p:set>
                                      <p:cBhvr>
                                        <p:cTn id="18" dur="1" fill="hold">
                                          <p:stCondLst>
                                            <p:cond delay="499"/>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258052">
                                            <p:txEl>
                                              <p:pRg st="1" end="1"/>
                                            </p:txEl>
                                          </p:spTgt>
                                        </p:tgtEl>
                                        <p:attrNameLst>
                                          <p:attrName>style.visibility</p:attrName>
                                        </p:attrNameLst>
                                      </p:cBhvr>
                                      <p:to>
                                        <p:strVal val="visible"/>
                                      </p:to>
                                    </p:set>
                                    <p:animEffect transition="in" filter="blinds(horizontal)">
                                      <p:cBhvr>
                                        <p:cTn id="23" dur="500"/>
                                        <p:tgtEl>
                                          <p:spTgt spid="258052">
                                            <p:txEl>
                                              <p:pRg st="1" end="1"/>
                                            </p:txEl>
                                          </p:spTgt>
                                        </p:tgtEl>
                                      </p:cBhvr>
                                    </p:animEffect>
                                  </p:childTnLst>
                                </p:cTn>
                              </p:par>
                            </p:childTnLst>
                          </p:cTn>
                        </p:par>
                        <p:par>
                          <p:cTn id="24" fill="hold" nodeType="afterGroup">
                            <p:stCondLst>
                              <p:cond delay="500"/>
                            </p:stCondLst>
                            <p:childTnLst>
                              <p:par>
                                <p:cTn id="25" presetID="2" presetClass="entr" presetSubtype="4" fill="hold" nodeType="afterEffect">
                                  <p:stCondLst>
                                    <p:cond delay="0"/>
                                  </p:stCondLst>
                                  <p:childTnLst>
                                    <p:set>
                                      <p:cBhvr>
                                        <p:cTn id="26" dur="1" fill="hold">
                                          <p:stCondLst>
                                            <p:cond delay="0"/>
                                          </p:stCondLst>
                                        </p:cTn>
                                        <p:tgtEl>
                                          <p:spTgt spid="258052">
                                            <p:txEl>
                                              <p:pRg st="2" end="2"/>
                                            </p:txEl>
                                          </p:spTgt>
                                        </p:tgtEl>
                                        <p:attrNameLst>
                                          <p:attrName>style.visibility</p:attrName>
                                        </p:attrNameLst>
                                      </p:cBhvr>
                                      <p:to>
                                        <p:strVal val="visible"/>
                                      </p:to>
                                    </p:set>
                                    <p:anim calcmode="lin" valueType="num">
                                      <p:cBhvr additive="base">
                                        <p:cTn id="27" dur="1000" fill="hold"/>
                                        <p:tgtEl>
                                          <p:spTgt spid="258052">
                                            <p:txEl>
                                              <p:pRg st="2" end="2"/>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58052">
                                            <p:txEl>
                                              <p:pRg st="2" end="2"/>
                                            </p:txEl>
                                          </p:spTgt>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1500"/>
                            </p:stCondLst>
                            <p:childTnLst>
                              <p:par>
                                <p:cTn id="30" presetID="2" presetClass="entr" presetSubtype="4" fill="hold" nodeType="afterEffect">
                                  <p:stCondLst>
                                    <p:cond delay="0"/>
                                  </p:stCondLst>
                                  <p:childTnLst>
                                    <p:set>
                                      <p:cBhvr>
                                        <p:cTn id="31" dur="1" fill="hold">
                                          <p:stCondLst>
                                            <p:cond delay="0"/>
                                          </p:stCondLst>
                                        </p:cTn>
                                        <p:tgtEl>
                                          <p:spTgt spid="258052">
                                            <p:txEl>
                                              <p:pRg st="3" end="3"/>
                                            </p:txEl>
                                          </p:spTgt>
                                        </p:tgtEl>
                                        <p:attrNameLst>
                                          <p:attrName>style.visibility</p:attrName>
                                        </p:attrNameLst>
                                      </p:cBhvr>
                                      <p:to>
                                        <p:strVal val="visible"/>
                                      </p:to>
                                    </p:set>
                                    <p:anim calcmode="lin" valueType="num">
                                      <p:cBhvr additive="base">
                                        <p:cTn id="32" dur="500" fill="hold"/>
                                        <p:tgtEl>
                                          <p:spTgt spid="258052">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58052">
                                            <p:txEl>
                                              <p:pRg st="3" end="3"/>
                                            </p:txEl>
                                          </p:spTgt>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2000"/>
                            </p:stCondLst>
                            <p:childTnLst>
                              <p:par>
                                <p:cTn id="35" presetID="2" presetClass="entr" presetSubtype="4" fill="hold" nodeType="afterEffect">
                                  <p:stCondLst>
                                    <p:cond delay="0"/>
                                  </p:stCondLst>
                                  <p:childTnLst>
                                    <p:set>
                                      <p:cBhvr>
                                        <p:cTn id="36" dur="1" fill="hold">
                                          <p:stCondLst>
                                            <p:cond delay="0"/>
                                          </p:stCondLst>
                                        </p:cTn>
                                        <p:tgtEl>
                                          <p:spTgt spid="258052">
                                            <p:txEl>
                                              <p:pRg st="4" end="4"/>
                                            </p:txEl>
                                          </p:spTgt>
                                        </p:tgtEl>
                                        <p:attrNameLst>
                                          <p:attrName>style.visibility</p:attrName>
                                        </p:attrNameLst>
                                      </p:cBhvr>
                                      <p:to>
                                        <p:strVal val="visible"/>
                                      </p:to>
                                    </p:set>
                                    <p:anim calcmode="lin" valueType="num">
                                      <p:cBhvr additive="base">
                                        <p:cTn id="37" dur="500" fill="hold"/>
                                        <p:tgtEl>
                                          <p:spTgt spid="25805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58052">
                                            <p:txEl>
                                              <p:pRg st="4" end="4"/>
                                            </p:txEl>
                                          </p:spTgt>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2500"/>
                            </p:stCondLst>
                            <p:childTnLst>
                              <p:par>
                                <p:cTn id="40" presetID="2" presetClass="entr" presetSubtype="4" fill="hold" nodeType="afterEffect">
                                  <p:stCondLst>
                                    <p:cond delay="0"/>
                                  </p:stCondLst>
                                  <p:childTnLst>
                                    <p:set>
                                      <p:cBhvr>
                                        <p:cTn id="41" dur="1" fill="hold">
                                          <p:stCondLst>
                                            <p:cond delay="0"/>
                                          </p:stCondLst>
                                        </p:cTn>
                                        <p:tgtEl>
                                          <p:spTgt spid="258052">
                                            <p:txEl>
                                              <p:pRg st="5" end="5"/>
                                            </p:txEl>
                                          </p:spTgt>
                                        </p:tgtEl>
                                        <p:attrNameLst>
                                          <p:attrName>style.visibility</p:attrName>
                                        </p:attrNameLst>
                                      </p:cBhvr>
                                      <p:to>
                                        <p:strVal val="visible"/>
                                      </p:to>
                                    </p:set>
                                    <p:anim calcmode="lin" valueType="num">
                                      <p:cBhvr additive="base">
                                        <p:cTn id="42" dur="500" fill="hold"/>
                                        <p:tgtEl>
                                          <p:spTgt spid="258052">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58052">
                                            <p:txEl>
                                              <p:pRg st="5" end="5"/>
                                            </p:txEl>
                                          </p:spTgt>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3000"/>
                            </p:stCondLst>
                            <p:childTnLst>
                              <p:par>
                                <p:cTn id="45" presetID="2" presetClass="entr" presetSubtype="4" fill="hold" nodeType="afterEffect">
                                  <p:stCondLst>
                                    <p:cond delay="0"/>
                                  </p:stCondLst>
                                  <p:childTnLst>
                                    <p:set>
                                      <p:cBhvr>
                                        <p:cTn id="46" dur="1" fill="hold">
                                          <p:stCondLst>
                                            <p:cond delay="0"/>
                                          </p:stCondLst>
                                        </p:cTn>
                                        <p:tgtEl>
                                          <p:spTgt spid="258052">
                                            <p:txEl>
                                              <p:pRg st="6" end="6"/>
                                            </p:txEl>
                                          </p:spTgt>
                                        </p:tgtEl>
                                        <p:attrNameLst>
                                          <p:attrName>style.visibility</p:attrName>
                                        </p:attrNameLst>
                                      </p:cBhvr>
                                      <p:to>
                                        <p:strVal val="visible"/>
                                      </p:to>
                                    </p:set>
                                    <p:anim calcmode="lin" valueType="num">
                                      <p:cBhvr additive="base">
                                        <p:cTn id="47" dur="500" fill="hold"/>
                                        <p:tgtEl>
                                          <p:spTgt spid="258052">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58052">
                                            <p:txEl>
                                              <p:pRg st="6" end="6"/>
                                            </p:txEl>
                                          </p:spTgt>
                                        </p:tgtEl>
                                        <p:attrNameLst>
                                          <p:attrName>ppt_y</p:attrName>
                                        </p:attrNameLst>
                                      </p:cBhvr>
                                      <p:tavLst>
                                        <p:tav tm="0">
                                          <p:val>
                                            <p:strVal val="1+#ppt_h/2"/>
                                          </p:val>
                                        </p:tav>
                                        <p:tav tm="100000">
                                          <p:val>
                                            <p:strVal val="#ppt_y"/>
                                          </p:val>
                                        </p:tav>
                                      </p:tavLst>
                                    </p:anim>
                                  </p:childTnLst>
                                </p:cTn>
                              </p:par>
                            </p:childTnLst>
                          </p:cTn>
                        </p:par>
                        <p:par>
                          <p:cTn id="49" fill="hold">
                            <p:stCondLst>
                              <p:cond delay="3500"/>
                            </p:stCondLst>
                            <p:childTnLst>
                              <p:par>
                                <p:cTn id="50" presetID="2" presetClass="entr" presetSubtype="4" fill="hold" nodeType="afterEffect">
                                  <p:stCondLst>
                                    <p:cond delay="0"/>
                                  </p:stCondLst>
                                  <p:childTnLst>
                                    <p:set>
                                      <p:cBhvr>
                                        <p:cTn id="51" dur="1" fill="hold">
                                          <p:stCondLst>
                                            <p:cond delay="0"/>
                                          </p:stCondLst>
                                        </p:cTn>
                                        <p:tgtEl>
                                          <p:spTgt spid="258052">
                                            <p:txEl>
                                              <p:pRg st="7" end="7"/>
                                            </p:txEl>
                                          </p:spTgt>
                                        </p:tgtEl>
                                        <p:attrNameLst>
                                          <p:attrName>style.visibility</p:attrName>
                                        </p:attrNameLst>
                                      </p:cBhvr>
                                      <p:to>
                                        <p:strVal val="visible"/>
                                      </p:to>
                                    </p:set>
                                    <p:anim calcmode="lin" valueType="num">
                                      <p:cBhvr additive="base">
                                        <p:cTn id="52" dur="500" fill="hold"/>
                                        <p:tgtEl>
                                          <p:spTgt spid="258052">
                                            <p:txEl>
                                              <p:pRg st="7" end="7"/>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58052">
                                            <p:txEl>
                                              <p:pRg st="7" end="7"/>
                                            </p:txEl>
                                          </p:spTgt>
                                        </p:tgtEl>
                                        <p:attrNameLst>
                                          <p:attrName>ppt_y</p:attrName>
                                        </p:attrNameLst>
                                      </p:cBhvr>
                                      <p:tavLst>
                                        <p:tav tm="0">
                                          <p:val>
                                            <p:strVal val="1+#ppt_h/2"/>
                                          </p:val>
                                        </p:tav>
                                        <p:tav tm="100000">
                                          <p:val>
                                            <p:strVal val="#ppt_y"/>
                                          </p:val>
                                        </p:tav>
                                      </p:tavLst>
                                    </p:anim>
                                  </p:childTnLst>
                                </p:cTn>
                              </p:par>
                            </p:childTnLst>
                          </p:cTn>
                        </p:par>
                        <p:par>
                          <p:cTn id="54" fill="hold">
                            <p:stCondLst>
                              <p:cond delay="4000"/>
                            </p:stCondLst>
                            <p:childTnLst>
                              <p:par>
                                <p:cTn id="55" presetID="2" presetClass="entr" presetSubtype="4" fill="hold" nodeType="afterEffect">
                                  <p:stCondLst>
                                    <p:cond delay="0"/>
                                  </p:stCondLst>
                                  <p:childTnLst>
                                    <p:set>
                                      <p:cBhvr>
                                        <p:cTn id="56" dur="1" fill="hold">
                                          <p:stCondLst>
                                            <p:cond delay="0"/>
                                          </p:stCondLst>
                                        </p:cTn>
                                        <p:tgtEl>
                                          <p:spTgt spid="258052">
                                            <p:txEl>
                                              <p:pRg st="8" end="8"/>
                                            </p:txEl>
                                          </p:spTgt>
                                        </p:tgtEl>
                                        <p:attrNameLst>
                                          <p:attrName>style.visibility</p:attrName>
                                        </p:attrNameLst>
                                      </p:cBhvr>
                                      <p:to>
                                        <p:strVal val="visible"/>
                                      </p:to>
                                    </p:set>
                                    <p:anim calcmode="lin" valueType="num">
                                      <p:cBhvr additive="base">
                                        <p:cTn id="57" dur="500" fill="hold"/>
                                        <p:tgtEl>
                                          <p:spTgt spid="258052">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58052">
                                            <p:txEl>
                                              <p:pRg st="8" end="8"/>
                                            </p:txEl>
                                          </p:spTgt>
                                        </p:tgtEl>
                                        <p:attrNameLst>
                                          <p:attrName>ppt_y</p:attrName>
                                        </p:attrNameLst>
                                      </p:cBhvr>
                                      <p:tavLst>
                                        <p:tav tm="0">
                                          <p:val>
                                            <p:strVal val="1+#ppt_h/2"/>
                                          </p:val>
                                        </p:tav>
                                        <p:tav tm="100000">
                                          <p:val>
                                            <p:strVal val="#ppt_y"/>
                                          </p:val>
                                        </p:tav>
                                      </p:tavLst>
                                    </p:anim>
                                  </p:childTnLst>
                                </p:cTn>
                              </p:par>
                            </p:childTnLst>
                          </p:cTn>
                        </p:par>
                        <p:par>
                          <p:cTn id="59" fill="hold">
                            <p:stCondLst>
                              <p:cond delay="4500"/>
                            </p:stCondLst>
                            <p:childTnLst>
                              <p:par>
                                <p:cTn id="60" presetID="2" presetClass="entr" presetSubtype="4" fill="hold" nodeType="afterEffect">
                                  <p:stCondLst>
                                    <p:cond delay="0"/>
                                  </p:stCondLst>
                                  <p:childTnLst>
                                    <p:set>
                                      <p:cBhvr>
                                        <p:cTn id="61" dur="1" fill="hold">
                                          <p:stCondLst>
                                            <p:cond delay="0"/>
                                          </p:stCondLst>
                                        </p:cTn>
                                        <p:tgtEl>
                                          <p:spTgt spid="258052">
                                            <p:txEl>
                                              <p:pRg st="9" end="9"/>
                                            </p:txEl>
                                          </p:spTgt>
                                        </p:tgtEl>
                                        <p:attrNameLst>
                                          <p:attrName>style.visibility</p:attrName>
                                        </p:attrNameLst>
                                      </p:cBhvr>
                                      <p:to>
                                        <p:strVal val="visible"/>
                                      </p:to>
                                    </p:set>
                                    <p:anim calcmode="lin" valueType="num">
                                      <p:cBhvr additive="base">
                                        <p:cTn id="62" dur="500" fill="hold"/>
                                        <p:tgtEl>
                                          <p:spTgt spid="258052">
                                            <p:txEl>
                                              <p:pRg st="9" end="9"/>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25805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3"/>
                                        </p:tgtEl>
                                        <p:attrNameLst>
                                          <p:attrName>style.visibility</p:attrName>
                                        </p:attrNameLst>
                                      </p:cBhvr>
                                      <p:to>
                                        <p:strVal val="visible"/>
                                      </p:to>
                                    </p:set>
                                    <p:animEffect transition="in" filter="wipe(left)">
                                      <p:cBhvr>
                                        <p:cTn id="68" dur="500"/>
                                        <p:tgtEl>
                                          <p:spTgt spid="3"/>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4"/>
                                        </p:tgtEl>
                                        <p:attrNameLst>
                                          <p:attrName>style.visibility</p:attrName>
                                        </p:attrNameLst>
                                      </p:cBhvr>
                                      <p:to>
                                        <p:strVal val="visible"/>
                                      </p:to>
                                    </p:set>
                                    <p:animEffect transition="in" filter="wipe(left)">
                                      <p:cBhvr>
                                        <p:cTn id="7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539750" y="404813"/>
            <a:ext cx="7559675" cy="792162"/>
          </a:xfrm>
        </p:spPr>
        <p:txBody>
          <a:bodyPr/>
          <a:lstStyle/>
          <a:p>
            <a:pPr eaLnBrk="1" hangingPunct="1">
              <a:defRPr/>
            </a:pPr>
            <a:r>
              <a:rPr lang="zh-CN" altLang="en-US" sz="2400" b="1" dirty="0" smtClean="0">
                <a:latin typeface="微软雅黑" panose="020B0503020204020204" pitchFamily="34" charset="-122"/>
                <a:ea typeface="微软雅黑" panose="020B0503020204020204" pitchFamily="34" charset="-122"/>
              </a:rPr>
              <a:t>概念数据模型的表示方法</a:t>
            </a:r>
          </a:p>
        </p:txBody>
      </p:sp>
      <p:sp>
        <p:nvSpPr>
          <p:cNvPr id="263172" name="Rectangle 4"/>
          <p:cNvSpPr>
            <a:spLocks noGrp="1" noChangeArrowheads="1"/>
          </p:cNvSpPr>
          <p:nvPr>
            <p:ph type="body" idx="1"/>
          </p:nvPr>
        </p:nvSpPr>
        <p:spPr>
          <a:xfrm>
            <a:off x="323850" y="1412875"/>
            <a:ext cx="8496300" cy="4752975"/>
          </a:xfrm>
          <a:noFill/>
        </p:spPr>
        <p:txBody>
          <a:bodyPr/>
          <a:lstStyle/>
          <a:p>
            <a:pPr eaLnBrk="1" hangingPunct="1"/>
            <a:r>
              <a:rPr lang="zh-CN" altLang="en-US" sz="2400" dirty="0" smtClean="0">
                <a:latin typeface="微软雅黑" panose="020B0503020204020204" pitchFamily="34" charset="-122"/>
                <a:ea typeface="微软雅黑" panose="020B0503020204020204" pitchFamily="34" charset="-122"/>
              </a:rPr>
              <a:t>最常用的表示方法就是“</a:t>
            </a:r>
            <a:r>
              <a:rPr lang="zh-CN" altLang="en-US" sz="2400" dirty="0">
                <a:solidFill>
                  <a:schemeClr val="bg1">
                    <a:lumMod val="75000"/>
                  </a:schemeClr>
                </a:solidFill>
                <a:latin typeface="微软雅黑" panose="020B0503020204020204" pitchFamily="34" charset="-122"/>
                <a:ea typeface="微软雅黑" panose="020B0503020204020204" pitchFamily="34" charset="-122"/>
              </a:rPr>
              <a:t>实体</a:t>
            </a:r>
            <a:r>
              <a:rPr lang="en-US" altLang="zh-CN" sz="2400" dirty="0">
                <a:solidFill>
                  <a:schemeClr val="bg1">
                    <a:lumMod val="75000"/>
                  </a:schemeClr>
                </a:solidFill>
                <a:latin typeface="微软雅黑" panose="020B0503020204020204" pitchFamily="34" charset="-122"/>
                <a:ea typeface="微软雅黑" panose="020B0503020204020204" pitchFamily="34" charset="-122"/>
              </a:rPr>
              <a:t>—</a:t>
            </a:r>
            <a:r>
              <a:rPr lang="zh-CN" altLang="en-US" sz="2400" dirty="0">
                <a:solidFill>
                  <a:schemeClr val="bg1">
                    <a:lumMod val="75000"/>
                  </a:schemeClr>
                </a:solidFill>
                <a:latin typeface="微软雅黑" panose="020B0503020204020204" pitchFamily="34" charset="-122"/>
                <a:ea typeface="微软雅黑" panose="020B0503020204020204" pitchFamily="34" charset="-122"/>
              </a:rPr>
              <a:t>联系</a:t>
            </a:r>
            <a:r>
              <a:rPr lang="zh-CN" altLang="en-US" sz="2400" dirty="0" smtClean="0">
                <a:latin typeface="微软雅黑" panose="020B0503020204020204" pitchFamily="34" charset="-122"/>
                <a:ea typeface="微软雅黑" panose="020B0503020204020204" pitchFamily="34" charset="-122"/>
              </a:rPr>
              <a:t>” 方法，简称</a:t>
            </a:r>
            <a:r>
              <a:rPr lang="en-US" altLang="zh-CN" sz="2400" dirty="0" smtClean="0">
                <a:solidFill>
                  <a:schemeClr val="bg1">
                    <a:lumMod val="75000"/>
                  </a:schemeClr>
                </a:solidFill>
                <a:latin typeface="微软雅黑" panose="020B0503020204020204" pitchFamily="34" charset="-122"/>
                <a:ea typeface="微软雅黑" panose="020B0503020204020204" pitchFamily="34" charset="-122"/>
              </a:rPr>
              <a:t>E-R</a:t>
            </a:r>
            <a:r>
              <a:rPr lang="zh-CN" altLang="en-US" sz="2400" dirty="0" smtClean="0">
                <a:latin typeface="微软雅黑" panose="020B0503020204020204" pitchFamily="34" charset="-122"/>
                <a:ea typeface="微软雅黑" panose="020B0503020204020204" pitchFamily="34" charset="-122"/>
              </a:rPr>
              <a:t>方法。</a:t>
            </a:r>
          </a:p>
          <a:p>
            <a:pPr eaLnBrk="1" hangingPunct="1"/>
            <a:r>
              <a:rPr lang="en-US" altLang="zh-CN" sz="2400" dirty="0" smtClean="0">
                <a:solidFill>
                  <a:srgbClr val="000099"/>
                </a:solidFill>
              </a:rPr>
              <a:t>E-R</a:t>
            </a:r>
            <a:r>
              <a:rPr lang="zh-CN" altLang="en-US" sz="2400" dirty="0" smtClean="0">
                <a:solidFill>
                  <a:srgbClr val="000099"/>
                </a:solidFill>
              </a:rPr>
              <a:t>的组成中的通用标识：</a:t>
            </a:r>
          </a:p>
          <a:p>
            <a:pPr eaLnBrk="1" hangingPunct="1">
              <a:buFont typeface="Wingdings" pitchFamily="2" charset="2"/>
              <a:buNone/>
            </a:pPr>
            <a:r>
              <a:rPr lang="zh-CN" altLang="en-US" dirty="0" smtClean="0">
                <a:solidFill>
                  <a:schemeClr val="accent2"/>
                </a:solidFill>
              </a:rPr>
              <a:t> </a:t>
            </a:r>
            <a:r>
              <a:rPr lang="zh-CN" altLang="en-US" sz="2400" dirty="0" smtClean="0">
                <a:solidFill>
                  <a:srgbClr val="CC3300"/>
                </a:solidFill>
              </a:rPr>
              <a:t>（</a:t>
            </a:r>
            <a:r>
              <a:rPr lang="en-US" altLang="zh-CN" sz="2400" dirty="0" smtClean="0">
                <a:solidFill>
                  <a:srgbClr val="CC3300"/>
                </a:solidFill>
              </a:rPr>
              <a:t>1</a:t>
            </a:r>
            <a:r>
              <a:rPr lang="zh-CN" altLang="en-US" sz="2400" dirty="0" smtClean="0">
                <a:solidFill>
                  <a:srgbClr val="CC3300"/>
                </a:solidFill>
              </a:rPr>
              <a:t>）实体型：</a:t>
            </a:r>
          </a:p>
          <a:p>
            <a:pPr lvl="1" eaLnBrk="1" hangingPunct="1"/>
            <a:endParaRPr lang="zh-CN" altLang="en-US" sz="2400" dirty="0" smtClean="0"/>
          </a:p>
          <a:p>
            <a:pPr eaLnBrk="1" hangingPunct="1">
              <a:buFont typeface="Wingdings" pitchFamily="2" charset="2"/>
              <a:buNone/>
            </a:pPr>
            <a:r>
              <a:rPr lang="zh-CN" altLang="en-US" sz="2400" dirty="0" smtClean="0">
                <a:solidFill>
                  <a:schemeClr val="accent2"/>
                </a:solidFill>
              </a:rPr>
              <a:t> </a:t>
            </a:r>
            <a:r>
              <a:rPr lang="zh-CN" altLang="en-US" sz="2400" dirty="0" smtClean="0">
                <a:solidFill>
                  <a:srgbClr val="CC3300"/>
                </a:solidFill>
              </a:rPr>
              <a:t>（</a:t>
            </a:r>
            <a:r>
              <a:rPr lang="en-US" altLang="zh-CN" sz="2400" dirty="0" smtClean="0">
                <a:solidFill>
                  <a:srgbClr val="CC3300"/>
                </a:solidFill>
              </a:rPr>
              <a:t>2</a:t>
            </a:r>
            <a:r>
              <a:rPr lang="zh-CN" altLang="en-US" sz="2400" dirty="0" smtClean="0">
                <a:solidFill>
                  <a:srgbClr val="CC3300"/>
                </a:solidFill>
              </a:rPr>
              <a:t>）属性：</a:t>
            </a:r>
          </a:p>
          <a:p>
            <a:pPr lvl="1" eaLnBrk="1" hangingPunct="1">
              <a:buFontTx/>
              <a:buNone/>
            </a:pPr>
            <a:endParaRPr lang="zh-CN" altLang="en-US" sz="2400" dirty="0" smtClean="0"/>
          </a:p>
          <a:p>
            <a:pPr eaLnBrk="1" hangingPunct="1">
              <a:buFont typeface="Wingdings" pitchFamily="2" charset="2"/>
              <a:buNone/>
            </a:pPr>
            <a:r>
              <a:rPr lang="zh-CN" altLang="en-US" sz="2400" dirty="0" smtClean="0">
                <a:solidFill>
                  <a:schemeClr val="accent2"/>
                </a:solidFill>
              </a:rPr>
              <a:t> </a:t>
            </a:r>
            <a:r>
              <a:rPr lang="zh-CN" altLang="en-US" sz="2400" dirty="0" smtClean="0">
                <a:solidFill>
                  <a:srgbClr val="CC3300"/>
                </a:solidFill>
              </a:rPr>
              <a:t>（</a:t>
            </a:r>
            <a:r>
              <a:rPr lang="en-US" altLang="zh-CN" sz="2400" dirty="0" smtClean="0">
                <a:solidFill>
                  <a:srgbClr val="CC3300"/>
                </a:solidFill>
              </a:rPr>
              <a:t>3</a:t>
            </a:r>
            <a:r>
              <a:rPr lang="zh-CN" altLang="en-US" sz="2400" dirty="0" smtClean="0">
                <a:solidFill>
                  <a:srgbClr val="CC3300"/>
                </a:solidFill>
              </a:rPr>
              <a:t>）联系：</a:t>
            </a:r>
          </a:p>
          <a:p>
            <a:pPr lvl="1" eaLnBrk="1" hangingPunct="1">
              <a:buFontTx/>
              <a:buNone/>
            </a:pPr>
            <a:endParaRPr lang="zh-CN" altLang="en-US" sz="2400" dirty="0" smtClean="0"/>
          </a:p>
          <a:p>
            <a:pPr eaLnBrk="1" hangingPunct="1">
              <a:buFont typeface="Wingdings" pitchFamily="2" charset="2"/>
              <a:buNone/>
            </a:pPr>
            <a:r>
              <a:rPr lang="zh-CN" altLang="en-US" sz="2400" dirty="0" smtClean="0">
                <a:solidFill>
                  <a:schemeClr val="accent2"/>
                </a:solidFill>
              </a:rPr>
              <a:t> </a:t>
            </a:r>
            <a:r>
              <a:rPr lang="zh-CN" altLang="en-US" sz="2400" dirty="0" smtClean="0">
                <a:solidFill>
                  <a:srgbClr val="CC3300"/>
                </a:solidFill>
              </a:rPr>
              <a:t>（</a:t>
            </a:r>
            <a:r>
              <a:rPr lang="en-US" altLang="zh-CN" sz="2400" dirty="0" smtClean="0">
                <a:solidFill>
                  <a:srgbClr val="CC3300"/>
                </a:solidFill>
              </a:rPr>
              <a:t>4</a:t>
            </a:r>
            <a:r>
              <a:rPr lang="zh-CN" altLang="en-US" sz="2400" dirty="0" smtClean="0">
                <a:solidFill>
                  <a:srgbClr val="CC3300"/>
                </a:solidFill>
              </a:rPr>
              <a:t>）连线：</a:t>
            </a:r>
          </a:p>
        </p:txBody>
      </p:sp>
      <p:sp>
        <p:nvSpPr>
          <p:cNvPr id="263175" name="Rectangle 7"/>
          <p:cNvSpPr>
            <a:spLocks noChangeArrowheads="1"/>
          </p:cNvSpPr>
          <p:nvPr/>
        </p:nvSpPr>
        <p:spPr bwMode="auto">
          <a:xfrm>
            <a:off x="2484438" y="2276475"/>
            <a:ext cx="4464050" cy="504825"/>
          </a:xfrm>
          <a:prstGeom prst="rect">
            <a:avLst/>
          </a:prstGeom>
          <a:solidFill>
            <a:srgbClr val="CCFFCC"/>
          </a:solidFill>
          <a:ln w="9525">
            <a:solidFill>
              <a:schemeClr val="tx1"/>
            </a:solidFill>
            <a:miter lim="800000"/>
            <a:headEnd/>
            <a:tailEnd/>
          </a:ln>
        </p:spPr>
        <p:txBody>
          <a:bodyPr wrap="none" lIns="182562" tIns="46038" rIns="182562" bIns="46038" anchor="ctr"/>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a:lnSpc>
                <a:spcPct val="100000"/>
              </a:lnSpc>
              <a:spcBef>
                <a:spcPct val="0"/>
              </a:spcBef>
              <a:buClrTx/>
              <a:buSzTx/>
              <a:buFontTx/>
              <a:buNone/>
            </a:pPr>
            <a:r>
              <a:rPr lang="zh-CN" altLang="en-US" sz="2000" dirty="0">
                <a:latin typeface="Arial" pitchFamily="34" charset="0"/>
              </a:rPr>
              <a:t>用矩形表示，矩形框内写明实体名</a:t>
            </a:r>
          </a:p>
        </p:txBody>
      </p:sp>
      <p:sp>
        <p:nvSpPr>
          <p:cNvPr id="263176" name="Rectangle 8"/>
          <p:cNvSpPr>
            <a:spLocks noChangeArrowheads="1"/>
          </p:cNvSpPr>
          <p:nvPr/>
        </p:nvSpPr>
        <p:spPr bwMode="auto">
          <a:xfrm>
            <a:off x="2124075" y="3068638"/>
            <a:ext cx="5976938" cy="503237"/>
          </a:xfrm>
          <a:prstGeom prst="rect">
            <a:avLst/>
          </a:prstGeom>
          <a:solidFill>
            <a:srgbClr val="CCFFCC"/>
          </a:solidFill>
          <a:ln w="9525">
            <a:solidFill>
              <a:schemeClr val="tx1"/>
            </a:solidFill>
            <a:miter lim="800000"/>
            <a:headEnd/>
            <a:tailEnd/>
          </a:ln>
        </p:spPr>
        <p:txBody>
          <a:bodyPr wrap="none" lIns="182562" tIns="46038" rIns="182562" bIns="46038" anchor="ctr"/>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a:lnSpc>
                <a:spcPct val="100000"/>
              </a:lnSpc>
              <a:spcBef>
                <a:spcPct val="0"/>
              </a:spcBef>
              <a:buClrTx/>
              <a:buSzTx/>
              <a:buFontTx/>
              <a:buNone/>
            </a:pPr>
            <a:r>
              <a:rPr lang="zh-CN" altLang="en-US" sz="2000" dirty="0">
                <a:latin typeface="Arial" pitchFamily="34" charset="0"/>
              </a:rPr>
              <a:t>用椭圆表示，并用无向边与相应的实体连接起来</a:t>
            </a:r>
          </a:p>
        </p:txBody>
      </p:sp>
      <p:sp>
        <p:nvSpPr>
          <p:cNvPr id="263177" name="Rectangle 9"/>
          <p:cNvSpPr>
            <a:spLocks noChangeArrowheads="1"/>
          </p:cNvSpPr>
          <p:nvPr/>
        </p:nvSpPr>
        <p:spPr bwMode="auto">
          <a:xfrm>
            <a:off x="2195513" y="3789363"/>
            <a:ext cx="5184775" cy="719137"/>
          </a:xfrm>
          <a:prstGeom prst="rect">
            <a:avLst/>
          </a:prstGeom>
          <a:solidFill>
            <a:srgbClr val="CCFFCC"/>
          </a:solidFill>
          <a:ln w="9525">
            <a:solidFill>
              <a:schemeClr val="tx1"/>
            </a:solidFill>
            <a:miter lim="800000"/>
            <a:headEnd/>
            <a:tailEnd/>
          </a:ln>
        </p:spPr>
        <p:txBody>
          <a:bodyPr wrap="none" lIns="182562" tIns="46038" rIns="182562" bIns="46038" anchor="ctr"/>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a:lnSpc>
                <a:spcPct val="100000"/>
              </a:lnSpc>
              <a:spcBef>
                <a:spcPct val="0"/>
              </a:spcBef>
              <a:buClrTx/>
              <a:buSzTx/>
              <a:buFontTx/>
              <a:buNone/>
            </a:pPr>
            <a:r>
              <a:rPr lang="zh-CN" altLang="en-US" sz="2000" dirty="0">
                <a:latin typeface="Arial" pitchFamily="34" charset="0"/>
              </a:rPr>
              <a:t>用菱形表示，菱形框内写明联系名。</a:t>
            </a:r>
          </a:p>
          <a:p>
            <a:pPr>
              <a:lnSpc>
                <a:spcPct val="100000"/>
              </a:lnSpc>
              <a:spcBef>
                <a:spcPct val="0"/>
              </a:spcBef>
              <a:buClrTx/>
              <a:buSzTx/>
              <a:buFontTx/>
              <a:buNone/>
            </a:pPr>
            <a:r>
              <a:rPr lang="zh-CN" altLang="en-US" sz="2000" dirty="0">
                <a:latin typeface="Arial" pitchFamily="34" charset="0"/>
              </a:rPr>
              <a:t>联系本身也是一种实体型，也可以有属性</a:t>
            </a:r>
          </a:p>
        </p:txBody>
      </p:sp>
      <p:sp>
        <p:nvSpPr>
          <p:cNvPr id="263178" name="Rectangle 10"/>
          <p:cNvSpPr>
            <a:spLocks noChangeArrowheads="1"/>
          </p:cNvSpPr>
          <p:nvPr/>
        </p:nvSpPr>
        <p:spPr bwMode="auto">
          <a:xfrm>
            <a:off x="2195513" y="4652963"/>
            <a:ext cx="6519862" cy="1441450"/>
          </a:xfrm>
          <a:prstGeom prst="rect">
            <a:avLst/>
          </a:prstGeom>
          <a:solidFill>
            <a:srgbClr val="CCFFCC"/>
          </a:solidFill>
          <a:ln w="9525">
            <a:solidFill>
              <a:srgbClr val="FF6600"/>
            </a:solidFill>
            <a:miter lim="800000"/>
            <a:headEnd/>
            <a:tailEnd/>
          </a:ln>
        </p:spPr>
        <p:txBody>
          <a:bodyPr wrap="none" lIns="182562" tIns="46038" rIns="182562" bIns="46038" anchor="ctr"/>
          <a:lstStyle>
            <a:lvl1pPr eaLnBrk="0" hangingPunct="0">
              <a:lnSpc>
                <a:spcPct val="90000"/>
              </a:lnSpc>
              <a:buClr>
                <a:schemeClr val="tx2"/>
              </a:buClr>
              <a:buSzPct val="75000"/>
              <a:buFont typeface="Wingdings" pitchFamily="2" charset="2"/>
              <a:buChar char="l"/>
              <a:defRPr kumimoji="1" sz="3200" b="1">
                <a:solidFill>
                  <a:schemeClr val="tx1"/>
                </a:solidFill>
                <a:latin typeface="Times New Roman" pitchFamily="18" charset="0"/>
                <a:ea typeface="宋体" pitchFamily="2" charset="-122"/>
              </a:defRPr>
            </a:lvl1pPr>
            <a:lvl2pPr marL="742950" indent="-285750" eaLnBrk="0" hangingPunct="0">
              <a:buClr>
                <a:schemeClr val="tx1"/>
              </a:buClr>
              <a:buChar char="–"/>
              <a:defRPr kumimoji="1" sz="2800" b="1">
                <a:solidFill>
                  <a:schemeClr val="tx1"/>
                </a:solidFill>
                <a:latin typeface="Times New Roman" pitchFamily="18" charset="0"/>
                <a:ea typeface="宋体" pitchFamily="2" charset="-122"/>
              </a:defRPr>
            </a:lvl2pPr>
            <a:lvl3pPr marL="1143000" indent="-228600" eaLnBrk="0" hangingPunct="0">
              <a:buClr>
                <a:srgbClr val="00CCFF"/>
              </a:buClr>
              <a:buSzPct val="65000"/>
              <a:buFont typeface="Wingdings" pitchFamily="2" charset="2"/>
              <a:buChar char="l"/>
              <a:defRPr kumimoji="1" sz="2400" b="1">
                <a:solidFill>
                  <a:schemeClr val="tx1"/>
                </a:solidFill>
                <a:latin typeface="Times New Roman" pitchFamily="18" charset="0"/>
                <a:ea typeface="宋体" pitchFamily="2" charset="-122"/>
              </a:defRPr>
            </a:lvl3pPr>
            <a:lvl4pPr marL="1600200" indent="-228600" eaLnBrk="0" hangingPunct="0">
              <a:buClr>
                <a:schemeClr val="tx1"/>
              </a:buClr>
              <a:buChar char="–"/>
              <a:defRPr kumimoji="1" sz="2000" b="1">
                <a:solidFill>
                  <a:schemeClr val="tx1"/>
                </a:solidFill>
                <a:latin typeface="Times New Roman" pitchFamily="18" charset="0"/>
                <a:ea typeface="宋体" pitchFamily="2" charset="-122"/>
              </a:defRPr>
            </a:lvl4pPr>
            <a:lvl5pPr marL="2057400" indent="-228600" eaLnBrk="0" hangingPunct="0">
              <a:buClr>
                <a:schemeClr val="accent1"/>
              </a:buClr>
              <a:defRPr kumimoji="1" sz="2000" b="1">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itchFamily="18" charset="0"/>
                <a:ea typeface="宋体" pitchFamily="2" charset="-122"/>
              </a:defRPr>
            </a:lvl9pPr>
          </a:lstStyle>
          <a:p>
            <a:pPr>
              <a:lnSpc>
                <a:spcPct val="100000"/>
              </a:lnSpc>
              <a:spcBef>
                <a:spcPct val="0"/>
              </a:spcBef>
              <a:buClrTx/>
              <a:buSzTx/>
              <a:buFontTx/>
              <a:buNone/>
            </a:pPr>
            <a:r>
              <a:rPr lang="zh-CN" altLang="en-US" sz="2000" dirty="0">
                <a:latin typeface="Arial" pitchFamily="34" charset="0"/>
              </a:rPr>
              <a:t>用线段表示，连接实体和各个属性以及实体和联系，</a:t>
            </a:r>
          </a:p>
          <a:p>
            <a:pPr>
              <a:lnSpc>
                <a:spcPct val="100000"/>
              </a:lnSpc>
              <a:spcBef>
                <a:spcPct val="0"/>
              </a:spcBef>
              <a:buClrTx/>
              <a:buSzTx/>
              <a:buFontTx/>
              <a:buNone/>
            </a:pPr>
            <a:r>
              <a:rPr lang="zh-CN" altLang="en-US" sz="2000" dirty="0">
                <a:latin typeface="Arial" pitchFamily="34" charset="0"/>
              </a:rPr>
              <a:t>连接联系时，注明联系类型（</a:t>
            </a:r>
            <a:r>
              <a:rPr lang="en-US" altLang="zh-CN" sz="2000" dirty="0">
                <a:latin typeface="Arial" pitchFamily="34" charset="0"/>
              </a:rPr>
              <a:t>1 : 1</a:t>
            </a:r>
            <a:r>
              <a:rPr lang="zh-CN" altLang="en-US" sz="2000" dirty="0">
                <a:latin typeface="Arial" pitchFamily="34" charset="0"/>
              </a:rPr>
              <a:t>、</a:t>
            </a:r>
            <a:r>
              <a:rPr lang="en-US" altLang="zh-CN" sz="2000" dirty="0">
                <a:latin typeface="Arial" pitchFamily="34" charset="0"/>
              </a:rPr>
              <a:t>1 : n</a:t>
            </a:r>
            <a:r>
              <a:rPr lang="zh-CN" altLang="en-US" sz="2000" dirty="0">
                <a:latin typeface="Arial" pitchFamily="34" charset="0"/>
              </a:rPr>
              <a:t>或</a:t>
            </a:r>
            <a:r>
              <a:rPr lang="en-US" altLang="zh-CN" sz="2000" dirty="0">
                <a:latin typeface="Arial" pitchFamily="34" charset="0"/>
              </a:rPr>
              <a:t>n : m</a:t>
            </a:r>
            <a:r>
              <a:rPr lang="zh-CN" altLang="en-US" sz="2000" dirty="0">
                <a:latin typeface="Arial" pitchFamily="34" charset="0"/>
              </a:rPr>
              <a:t>）。</a:t>
            </a:r>
          </a:p>
          <a:p>
            <a:pPr>
              <a:lnSpc>
                <a:spcPct val="100000"/>
              </a:lnSpc>
              <a:spcBef>
                <a:spcPct val="0"/>
              </a:spcBef>
              <a:buClrTx/>
              <a:buSzTx/>
              <a:buFontTx/>
              <a:buNone/>
            </a:pPr>
            <a:r>
              <a:rPr lang="zh-CN" altLang="en-US" sz="2000" dirty="0">
                <a:latin typeface="Arial" pitchFamily="34" charset="0"/>
              </a:rPr>
              <a:t>如果一个联系具有属性，则这些属性也要用连线与该</a:t>
            </a:r>
          </a:p>
          <a:p>
            <a:pPr>
              <a:lnSpc>
                <a:spcPct val="100000"/>
              </a:lnSpc>
              <a:spcBef>
                <a:spcPct val="0"/>
              </a:spcBef>
              <a:buClrTx/>
              <a:buSzTx/>
              <a:buFontTx/>
              <a:buNone/>
            </a:pPr>
            <a:r>
              <a:rPr lang="zh-CN" altLang="en-US" sz="2000" dirty="0">
                <a:latin typeface="Arial" pitchFamily="34" charset="0"/>
              </a:rPr>
              <a:t>联系连接起来。</a:t>
            </a:r>
          </a:p>
        </p:txBody>
      </p:sp>
      <p:pic>
        <p:nvPicPr>
          <p:cNvPr id="23565" name="Picture 4"/>
          <p:cNvPicPr>
            <a:picLocks noChangeAspect="1" noChangeArrowheads="1"/>
          </p:cNvPicPr>
          <p:nvPr/>
        </p:nvPicPr>
        <p:blipFill>
          <a:blip r:embed="rId3">
            <a:extLst>
              <a:ext uri="{28A0092B-C50C-407E-A947-70E740481C1C}">
                <a14:useLocalDpi xmlns:a14="http://schemas.microsoft.com/office/drawing/2010/main" val="0"/>
              </a:ext>
            </a:extLst>
          </a:blip>
          <a:srcRect l="2373" t="8847" r="9325" b="9248"/>
          <a:stretch>
            <a:fillRect/>
          </a:stretch>
        </p:blipFill>
        <p:spPr bwMode="auto">
          <a:xfrm>
            <a:off x="927100" y="1844674"/>
            <a:ext cx="3168650" cy="246066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4680"/>
          <a:stretch/>
        </p:blipFill>
        <p:spPr bwMode="auto">
          <a:xfrm>
            <a:off x="4267208" y="1981238"/>
            <a:ext cx="4514842" cy="232409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17047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263172">
                                            <p:txEl>
                                              <p:pRg st="0" end="0"/>
                                            </p:txEl>
                                          </p:spTgt>
                                        </p:tgtEl>
                                        <p:attrNameLst>
                                          <p:attrName>style.visibility</p:attrName>
                                        </p:attrNameLst>
                                      </p:cBhvr>
                                      <p:to>
                                        <p:strVal val="visible"/>
                                      </p:to>
                                    </p:set>
                                    <p:anim calcmode="lin" valueType="num">
                                      <p:cBhvr additive="base">
                                        <p:cTn id="7" dur="500" fill="hold"/>
                                        <p:tgtEl>
                                          <p:spTgt spid="26317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317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3565"/>
                                        </p:tgtEl>
                                        <p:attrNameLst>
                                          <p:attrName>style.visibility</p:attrName>
                                        </p:attrNameLst>
                                      </p:cBhvr>
                                      <p:to>
                                        <p:strVal val="visible"/>
                                      </p:to>
                                    </p:set>
                                    <p:animEffect transition="in" filter="fade">
                                      <p:cBhvr>
                                        <p:cTn id="13" dur="1000"/>
                                        <p:tgtEl>
                                          <p:spTgt spid="23565"/>
                                        </p:tgtEl>
                                      </p:cBhvr>
                                    </p:animEffect>
                                    <p:anim calcmode="lin" valueType="num">
                                      <p:cBhvr>
                                        <p:cTn id="14" dur="1000" fill="hold"/>
                                        <p:tgtEl>
                                          <p:spTgt spid="23565"/>
                                        </p:tgtEl>
                                        <p:attrNameLst>
                                          <p:attrName>ppt_x</p:attrName>
                                        </p:attrNameLst>
                                      </p:cBhvr>
                                      <p:tavLst>
                                        <p:tav tm="0">
                                          <p:val>
                                            <p:strVal val="#ppt_x"/>
                                          </p:val>
                                        </p:tav>
                                        <p:tav tm="100000">
                                          <p:val>
                                            <p:strVal val="#ppt_x"/>
                                          </p:val>
                                        </p:tav>
                                      </p:tavLst>
                                    </p:anim>
                                    <p:anim calcmode="lin" valueType="num">
                                      <p:cBhvr>
                                        <p:cTn id="15" dur="1000" fill="hold"/>
                                        <p:tgtEl>
                                          <p:spTgt spid="23565"/>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1026"/>
                                        </p:tgtEl>
                                        <p:attrNameLst>
                                          <p:attrName>style.visibility</p:attrName>
                                        </p:attrNameLst>
                                      </p:cBhvr>
                                      <p:to>
                                        <p:strVal val="visible"/>
                                      </p:to>
                                    </p:set>
                                    <p:animEffect transition="in" filter="fade">
                                      <p:cBhvr>
                                        <p:cTn id="18" dur="1000"/>
                                        <p:tgtEl>
                                          <p:spTgt spid="1026"/>
                                        </p:tgtEl>
                                      </p:cBhvr>
                                    </p:animEffect>
                                    <p:anim calcmode="lin" valueType="num">
                                      <p:cBhvr>
                                        <p:cTn id="19" dur="1000" fill="hold"/>
                                        <p:tgtEl>
                                          <p:spTgt spid="1026"/>
                                        </p:tgtEl>
                                        <p:attrNameLst>
                                          <p:attrName>ppt_x</p:attrName>
                                        </p:attrNameLst>
                                      </p:cBhvr>
                                      <p:tavLst>
                                        <p:tav tm="0">
                                          <p:val>
                                            <p:strVal val="#ppt_x"/>
                                          </p:val>
                                        </p:tav>
                                        <p:tav tm="100000">
                                          <p:val>
                                            <p:strVal val="#ppt_x"/>
                                          </p:val>
                                        </p:tav>
                                      </p:tavLst>
                                    </p:anim>
                                    <p:anim calcmode="lin" valueType="num">
                                      <p:cBhvr>
                                        <p:cTn id="20"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23565"/>
                                        </p:tgtEl>
                                      </p:cBhvr>
                                    </p:animEffect>
                                    <p:set>
                                      <p:cBhvr>
                                        <p:cTn id="25" dur="1" fill="hold">
                                          <p:stCondLst>
                                            <p:cond delay="499"/>
                                          </p:stCondLst>
                                        </p:cTn>
                                        <p:tgtEl>
                                          <p:spTgt spid="23565"/>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1026"/>
                                        </p:tgtEl>
                                      </p:cBhvr>
                                    </p:animEffect>
                                    <p:set>
                                      <p:cBhvr>
                                        <p:cTn id="28" dur="1" fill="hold">
                                          <p:stCondLst>
                                            <p:cond delay="499"/>
                                          </p:stCondLst>
                                        </p:cTn>
                                        <p:tgtEl>
                                          <p:spTgt spid="1026"/>
                                        </p:tgtEl>
                                        <p:attrNameLst>
                                          <p:attrName>style.visibility</p:attrName>
                                        </p:attrNameLst>
                                      </p:cBhvr>
                                      <p:to>
                                        <p:strVal val="hidden"/>
                                      </p:to>
                                    </p:set>
                                  </p:childTnLst>
                                </p:cTn>
                              </p:par>
                            </p:childTnLst>
                          </p:cTn>
                        </p:par>
                        <p:par>
                          <p:cTn id="29" fill="hold" nodeType="afterGroup">
                            <p:stCondLst>
                              <p:cond delay="500"/>
                            </p:stCondLst>
                            <p:childTnLst>
                              <p:par>
                                <p:cTn id="30" presetID="2" presetClass="entr" presetSubtype="4" fill="hold" nodeType="afterEffect">
                                  <p:stCondLst>
                                    <p:cond delay="0"/>
                                  </p:stCondLst>
                                  <p:childTnLst>
                                    <p:set>
                                      <p:cBhvr>
                                        <p:cTn id="31" dur="1" fill="hold">
                                          <p:stCondLst>
                                            <p:cond delay="0"/>
                                          </p:stCondLst>
                                        </p:cTn>
                                        <p:tgtEl>
                                          <p:spTgt spid="263172">
                                            <p:txEl>
                                              <p:pRg st="1" end="1"/>
                                            </p:txEl>
                                          </p:spTgt>
                                        </p:tgtEl>
                                        <p:attrNameLst>
                                          <p:attrName>style.visibility</p:attrName>
                                        </p:attrNameLst>
                                      </p:cBhvr>
                                      <p:to>
                                        <p:strVal val="visible"/>
                                      </p:to>
                                    </p:set>
                                    <p:anim calcmode="lin" valueType="num">
                                      <p:cBhvr additive="base">
                                        <p:cTn id="32" dur="1000" fill="hold"/>
                                        <p:tgtEl>
                                          <p:spTgt spid="263172">
                                            <p:txEl>
                                              <p:pRg st="1" end="1"/>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63172">
                                            <p:txEl>
                                              <p:pRg st="1" end="1"/>
                                            </p:txEl>
                                          </p:spTgt>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1500"/>
                            </p:stCondLst>
                            <p:childTnLst>
                              <p:par>
                                <p:cTn id="35" presetID="2" presetClass="entr" presetSubtype="4" fill="hold" nodeType="afterEffect">
                                  <p:stCondLst>
                                    <p:cond delay="0"/>
                                  </p:stCondLst>
                                  <p:childTnLst>
                                    <p:set>
                                      <p:cBhvr>
                                        <p:cTn id="36" dur="1" fill="hold">
                                          <p:stCondLst>
                                            <p:cond delay="0"/>
                                          </p:stCondLst>
                                        </p:cTn>
                                        <p:tgtEl>
                                          <p:spTgt spid="263172">
                                            <p:txEl>
                                              <p:pRg st="2" end="2"/>
                                            </p:txEl>
                                          </p:spTgt>
                                        </p:tgtEl>
                                        <p:attrNameLst>
                                          <p:attrName>style.visibility</p:attrName>
                                        </p:attrNameLst>
                                      </p:cBhvr>
                                      <p:to>
                                        <p:strVal val="visible"/>
                                      </p:to>
                                    </p:set>
                                    <p:anim calcmode="lin" valueType="num">
                                      <p:cBhvr additive="base">
                                        <p:cTn id="37" dur="500" fill="hold"/>
                                        <p:tgtEl>
                                          <p:spTgt spid="263172">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3172">
                                            <p:txEl>
                                              <p:pRg st="2" end="2"/>
                                            </p:txEl>
                                          </p:spTgt>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2000"/>
                            </p:stCondLst>
                            <p:childTnLst>
                              <p:par>
                                <p:cTn id="40" presetID="2" presetClass="entr" presetSubtype="4" fill="hold" nodeType="afterEffect">
                                  <p:stCondLst>
                                    <p:cond delay="0"/>
                                  </p:stCondLst>
                                  <p:childTnLst>
                                    <p:set>
                                      <p:cBhvr>
                                        <p:cTn id="41" dur="1" fill="hold">
                                          <p:stCondLst>
                                            <p:cond delay="0"/>
                                          </p:stCondLst>
                                        </p:cTn>
                                        <p:tgtEl>
                                          <p:spTgt spid="263172">
                                            <p:txEl>
                                              <p:pRg st="4" end="4"/>
                                            </p:txEl>
                                          </p:spTgt>
                                        </p:tgtEl>
                                        <p:attrNameLst>
                                          <p:attrName>style.visibility</p:attrName>
                                        </p:attrNameLst>
                                      </p:cBhvr>
                                      <p:to>
                                        <p:strVal val="visible"/>
                                      </p:to>
                                    </p:set>
                                    <p:anim calcmode="lin" valueType="num">
                                      <p:cBhvr additive="base">
                                        <p:cTn id="42" dur="500" fill="hold"/>
                                        <p:tgtEl>
                                          <p:spTgt spid="263172">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63172">
                                            <p:txEl>
                                              <p:pRg st="4" end="4"/>
                                            </p:txEl>
                                          </p:spTgt>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2500"/>
                            </p:stCondLst>
                            <p:childTnLst>
                              <p:par>
                                <p:cTn id="45" presetID="2" presetClass="entr" presetSubtype="4" fill="hold" nodeType="afterEffect">
                                  <p:stCondLst>
                                    <p:cond delay="0"/>
                                  </p:stCondLst>
                                  <p:childTnLst>
                                    <p:set>
                                      <p:cBhvr>
                                        <p:cTn id="46" dur="1" fill="hold">
                                          <p:stCondLst>
                                            <p:cond delay="0"/>
                                          </p:stCondLst>
                                        </p:cTn>
                                        <p:tgtEl>
                                          <p:spTgt spid="263172">
                                            <p:txEl>
                                              <p:pRg st="6" end="6"/>
                                            </p:txEl>
                                          </p:spTgt>
                                        </p:tgtEl>
                                        <p:attrNameLst>
                                          <p:attrName>style.visibility</p:attrName>
                                        </p:attrNameLst>
                                      </p:cBhvr>
                                      <p:to>
                                        <p:strVal val="visible"/>
                                      </p:to>
                                    </p:set>
                                    <p:anim calcmode="lin" valueType="num">
                                      <p:cBhvr additive="base">
                                        <p:cTn id="47" dur="500" fill="hold"/>
                                        <p:tgtEl>
                                          <p:spTgt spid="263172">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63172">
                                            <p:txEl>
                                              <p:pRg st="6" end="6"/>
                                            </p:txEl>
                                          </p:spTgt>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3000"/>
                            </p:stCondLst>
                            <p:childTnLst>
                              <p:par>
                                <p:cTn id="50" presetID="2" presetClass="entr" presetSubtype="4" fill="hold" nodeType="afterEffect">
                                  <p:stCondLst>
                                    <p:cond delay="0"/>
                                  </p:stCondLst>
                                  <p:childTnLst>
                                    <p:set>
                                      <p:cBhvr>
                                        <p:cTn id="51" dur="1" fill="hold">
                                          <p:stCondLst>
                                            <p:cond delay="0"/>
                                          </p:stCondLst>
                                        </p:cTn>
                                        <p:tgtEl>
                                          <p:spTgt spid="263172">
                                            <p:txEl>
                                              <p:pRg st="8" end="8"/>
                                            </p:txEl>
                                          </p:spTgt>
                                        </p:tgtEl>
                                        <p:attrNameLst>
                                          <p:attrName>style.visibility</p:attrName>
                                        </p:attrNameLst>
                                      </p:cBhvr>
                                      <p:to>
                                        <p:strVal val="visible"/>
                                      </p:to>
                                    </p:set>
                                    <p:anim calcmode="lin" valueType="num">
                                      <p:cBhvr additive="base">
                                        <p:cTn id="52" dur="500" fill="hold"/>
                                        <p:tgtEl>
                                          <p:spTgt spid="263172">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6317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263175"/>
                                        </p:tgtEl>
                                        <p:attrNameLst>
                                          <p:attrName>style.visibility</p:attrName>
                                        </p:attrNameLst>
                                      </p:cBhvr>
                                      <p:to>
                                        <p:strVal val="visible"/>
                                      </p:to>
                                    </p:set>
                                    <p:animEffect transition="in" filter="wipe(left)">
                                      <p:cBhvr>
                                        <p:cTn id="58" dur="500"/>
                                        <p:tgtEl>
                                          <p:spTgt spid="263175"/>
                                        </p:tgtEl>
                                      </p:cBhvr>
                                    </p:animEffect>
                                  </p:childTnLst>
                                </p:cTn>
                              </p:par>
                            </p:childTnLst>
                          </p:cTn>
                        </p:par>
                        <p:par>
                          <p:cTn id="59" fill="hold" nodeType="afterGroup">
                            <p:stCondLst>
                              <p:cond delay="500"/>
                            </p:stCondLst>
                            <p:childTnLst>
                              <p:par>
                                <p:cTn id="60" presetID="22" presetClass="entr" presetSubtype="8" fill="hold" grpId="0" nodeType="afterEffect">
                                  <p:stCondLst>
                                    <p:cond delay="0"/>
                                  </p:stCondLst>
                                  <p:childTnLst>
                                    <p:set>
                                      <p:cBhvr>
                                        <p:cTn id="61" dur="1" fill="hold">
                                          <p:stCondLst>
                                            <p:cond delay="0"/>
                                          </p:stCondLst>
                                        </p:cTn>
                                        <p:tgtEl>
                                          <p:spTgt spid="263176"/>
                                        </p:tgtEl>
                                        <p:attrNameLst>
                                          <p:attrName>style.visibility</p:attrName>
                                        </p:attrNameLst>
                                      </p:cBhvr>
                                      <p:to>
                                        <p:strVal val="visible"/>
                                      </p:to>
                                    </p:set>
                                    <p:animEffect transition="in" filter="wipe(left)">
                                      <p:cBhvr>
                                        <p:cTn id="62" dur="500"/>
                                        <p:tgtEl>
                                          <p:spTgt spid="263176"/>
                                        </p:tgtEl>
                                      </p:cBhvr>
                                    </p:animEffect>
                                  </p:childTnLst>
                                </p:cTn>
                              </p:par>
                            </p:childTnLst>
                          </p:cTn>
                        </p:par>
                        <p:par>
                          <p:cTn id="63" fill="hold" nodeType="afterGroup">
                            <p:stCondLst>
                              <p:cond delay="1000"/>
                            </p:stCondLst>
                            <p:childTnLst>
                              <p:par>
                                <p:cTn id="64" presetID="22" presetClass="entr" presetSubtype="8" fill="hold" grpId="0" nodeType="afterEffect">
                                  <p:stCondLst>
                                    <p:cond delay="0"/>
                                  </p:stCondLst>
                                  <p:childTnLst>
                                    <p:set>
                                      <p:cBhvr>
                                        <p:cTn id="65" dur="1" fill="hold">
                                          <p:stCondLst>
                                            <p:cond delay="0"/>
                                          </p:stCondLst>
                                        </p:cTn>
                                        <p:tgtEl>
                                          <p:spTgt spid="263177"/>
                                        </p:tgtEl>
                                        <p:attrNameLst>
                                          <p:attrName>style.visibility</p:attrName>
                                        </p:attrNameLst>
                                      </p:cBhvr>
                                      <p:to>
                                        <p:strVal val="visible"/>
                                      </p:to>
                                    </p:set>
                                    <p:animEffect transition="in" filter="wipe(left)">
                                      <p:cBhvr>
                                        <p:cTn id="66" dur="500"/>
                                        <p:tgtEl>
                                          <p:spTgt spid="263177"/>
                                        </p:tgtEl>
                                      </p:cBhvr>
                                    </p:animEffect>
                                  </p:childTnLst>
                                </p:cTn>
                              </p:par>
                            </p:childTnLst>
                          </p:cTn>
                        </p:par>
                        <p:par>
                          <p:cTn id="67" fill="hold" nodeType="afterGroup">
                            <p:stCondLst>
                              <p:cond delay="1500"/>
                            </p:stCondLst>
                            <p:childTnLst>
                              <p:par>
                                <p:cTn id="68" presetID="2" presetClass="entr" presetSubtype="4" fill="hold" grpId="0" nodeType="afterEffect">
                                  <p:stCondLst>
                                    <p:cond delay="0"/>
                                  </p:stCondLst>
                                  <p:childTnLst>
                                    <p:set>
                                      <p:cBhvr>
                                        <p:cTn id="69" dur="1" fill="hold">
                                          <p:stCondLst>
                                            <p:cond delay="0"/>
                                          </p:stCondLst>
                                        </p:cTn>
                                        <p:tgtEl>
                                          <p:spTgt spid="263178"/>
                                        </p:tgtEl>
                                        <p:attrNameLst>
                                          <p:attrName>style.visibility</p:attrName>
                                        </p:attrNameLst>
                                      </p:cBhvr>
                                      <p:to>
                                        <p:strVal val="visible"/>
                                      </p:to>
                                    </p:set>
                                    <p:anim calcmode="lin" valueType="num">
                                      <p:cBhvr additive="base">
                                        <p:cTn id="70" dur="500" fill="hold"/>
                                        <p:tgtEl>
                                          <p:spTgt spid="263178"/>
                                        </p:tgtEl>
                                        <p:attrNameLst>
                                          <p:attrName>ppt_x</p:attrName>
                                        </p:attrNameLst>
                                      </p:cBhvr>
                                      <p:tavLst>
                                        <p:tav tm="0">
                                          <p:val>
                                            <p:strVal val="#ppt_x"/>
                                          </p:val>
                                        </p:tav>
                                        <p:tav tm="100000">
                                          <p:val>
                                            <p:strVal val="#ppt_x"/>
                                          </p:val>
                                        </p:tav>
                                      </p:tavLst>
                                    </p:anim>
                                    <p:anim calcmode="lin" valueType="num">
                                      <p:cBhvr additive="base">
                                        <p:cTn id="71" dur="500" fill="hold"/>
                                        <p:tgtEl>
                                          <p:spTgt spid="2631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5" grpId="0" animBg="1"/>
      <p:bldP spid="263176" grpId="0" animBg="1"/>
      <p:bldP spid="263177" grpId="0" animBg="1"/>
      <p:bldP spid="26317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308" y="838268"/>
            <a:ext cx="8229600" cy="642864"/>
          </a:xfrm>
        </p:spPr>
        <p:txBody>
          <a:bodyPr/>
          <a:lstStyle/>
          <a:p>
            <a:r>
              <a:rPr lang="en-US" altLang="zh-CN" sz="3600" dirty="0" smtClean="0">
                <a:solidFill>
                  <a:srgbClr val="002060"/>
                </a:solidFill>
                <a:latin typeface="黑体" panose="02010609060101010101" pitchFamily="49" charset="-122"/>
                <a:ea typeface="黑体" panose="02010609060101010101" pitchFamily="49" charset="-122"/>
              </a:rPr>
              <a:t>5.1.4 </a:t>
            </a:r>
            <a:r>
              <a:rPr lang="zh-CN" altLang="en-US" sz="3600" dirty="0" smtClean="0">
                <a:solidFill>
                  <a:srgbClr val="002060"/>
                </a:solidFill>
                <a:latin typeface="黑体" panose="02010609060101010101" pitchFamily="49" charset="-122"/>
                <a:ea typeface="黑体" panose="02010609060101010101" pitchFamily="49" charset="-122"/>
              </a:rPr>
              <a:t>结构</a:t>
            </a:r>
            <a:r>
              <a:rPr lang="zh-CN" altLang="en-US" sz="3600" dirty="0">
                <a:solidFill>
                  <a:srgbClr val="002060"/>
                </a:solidFill>
                <a:latin typeface="黑体" panose="02010609060101010101" pitchFamily="49" charset="-122"/>
                <a:ea typeface="黑体" panose="02010609060101010101" pitchFamily="49" charset="-122"/>
              </a:rPr>
              <a:t>数据模型</a:t>
            </a:r>
            <a:br>
              <a:rPr lang="zh-CN" altLang="en-US" sz="3600" dirty="0">
                <a:solidFill>
                  <a:srgbClr val="002060"/>
                </a:solidFill>
                <a:latin typeface="黑体" panose="02010609060101010101" pitchFamily="49" charset="-122"/>
                <a:ea typeface="黑体" panose="02010609060101010101" pitchFamily="49" charset="-122"/>
              </a:rPr>
            </a:br>
            <a:endParaRPr lang="zh-CN" altLang="en-US" sz="3600" dirty="0">
              <a:solidFill>
                <a:srgbClr val="002060"/>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457200" y="1600201"/>
            <a:ext cx="8229600" cy="1219216"/>
          </a:xfrm>
        </p:spPr>
        <p:txBody>
          <a:bodyPr/>
          <a:lstStyle/>
          <a:p>
            <a:r>
              <a:rPr lang="zh-CN" altLang="en-US" sz="2400" dirty="0">
                <a:latin typeface="微软雅黑" panose="020B0503020204020204" pitchFamily="34" charset="-122"/>
                <a:ea typeface="微软雅黑" panose="020B0503020204020204" pitchFamily="34" charset="-122"/>
              </a:rPr>
              <a:t>结构数据模型又叫逻辑数据模型，它直接面向数据库的逻辑</a:t>
            </a:r>
            <a:r>
              <a:rPr lang="zh-CN" altLang="en-US" sz="2400" dirty="0" smtClean="0">
                <a:latin typeface="微软雅黑" panose="020B0503020204020204" pitchFamily="34" charset="-122"/>
                <a:ea typeface="微软雅黑" panose="020B0503020204020204" pitchFamily="34" charset="-122"/>
              </a:rPr>
              <a:t>结构。</a:t>
            </a:r>
            <a:r>
              <a:rPr lang="zh-CN" altLang="en-US" sz="2400" dirty="0">
                <a:latin typeface="微软雅黑" panose="020B0503020204020204" pitchFamily="34" charset="-122"/>
                <a:ea typeface="微软雅黑" panose="020B0503020204020204" pitchFamily="34" charset="-122"/>
              </a:rPr>
              <a:t>这类模型涉及计算机系统和数据库管理系统，所以称为结构数据模型。</a:t>
            </a:r>
          </a:p>
          <a:p>
            <a:endParaRPr lang="zh-CN" altLang="en-US" sz="2400" dirty="0">
              <a:latin typeface="微软雅黑" panose="020B0503020204020204" pitchFamily="34" charset="-122"/>
              <a:ea typeface="微软雅黑" panose="020B0503020204020204" pitchFamily="34" charset="-122"/>
            </a:endParaRPr>
          </a:p>
        </p:txBody>
      </p:sp>
      <p:sp>
        <p:nvSpPr>
          <p:cNvPr id="4" name="云形 3"/>
          <p:cNvSpPr/>
          <p:nvPr/>
        </p:nvSpPr>
        <p:spPr bwMode="auto">
          <a:xfrm>
            <a:off x="5981663" y="1310028"/>
            <a:ext cx="2514534" cy="838178"/>
          </a:xfrm>
          <a:prstGeom prst="cloud">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latin typeface="微软雅黑" panose="020B0503020204020204" pitchFamily="34" charset="-122"/>
                <a:ea typeface="微软雅黑" panose="020B0503020204020204" pitchFamily="34" charset="-122"/>
              </a:rPr>
              <a:t>是现实世界的第二层抽象</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图示 4"/>
          <p:cNvGraphicFramePr/>
          <p:nvPr>
            <p:extLst>
              <p:ext uri="{D42A27DB-BD31-4B8C-83A1-F6EECF244321}">
                <p14:modId xmlns:p14="http://schemas.microsoft.com/office/powerpoint/2010/main" val="2326812257"/>
              </p:ext>
            </p:extLst>
          </p:nvPr>
        </p:nvGraphicFramePr>
        <p:xfrm>
          <a:off x="228714" y="3162307"/>
          <a:ext cx="5105266" cy="2285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标注 5"/>
          <p:cNvSpPr/>
          <p:nvPr/>
        </p:nvSpPr>
        <p:spPr bwMode="auto">
          <a:xfrm>
            <a:off x="5058137" y="3124208"/>
            <a:ext cx="3069671" cy="1142969"/>
          </a:xfrm>
          <a:prstGeom prst="wedgeRectCallout">
            <a:avLst>
              <a:gd name="adj1" fmla="val -59217"/>
              <a:gd name="adj2" fmla="val -14758"/>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描述数据的类型、内容</a:t>
            </a:r>
            <a:r>
              <a:rPr lang="zh-CN" altLang="en-US" dirty="0" smtClean="0"/>
              <a:t>、性质</a:t>
            </a:r>
            <a:r>
              <a:rPr lang="zh-CN" altLang="en-US" dirty="0"/>
              <a:t>以及数据间的联系等，它将确定数据库的逻辑</a:t>
            </a:r>
            <a:r>
              <a:rPr lang="zh-CN" altLang="en-US" dirty="0" smtClean="0"/>
              <a:t>结构</a:t>
            </a:r>
            <a:r>
              <a:rPr lang="zh-CN" altLang="en-US" dirty="0"/>
              <a:t>。</a:t>
            </a:r>
          </a:p>
        </p:txBody>
      </p:sp>
      <p:sp>
        <p:nvSpPr>
          <p:cNvPr id="7" name="矩形标注 6"/>
          <p:cNvSpPr/>
          <p:nvPr/>
        </p:nvSpPr>
        <p:spPr bwMode="auto">
          <a:xfrm>
            <a:off x="4746147" y="5257752"/>
            <a:ext cx="3352712" cy="1447762"/>
          </a:xfrm>
          <a:prstGeom prst="wedgeRectCallout">
            <a:avLst>
              <a:gd name="adj1" fmla="val -54118"/>
              <a:gd name="adj2" fmla="val -66908"/>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数据完整性约束主要描述数据结构内数据间的语法、词义联系，制约和依存关系，以及</a:t>
            </a:r>
            <a:r>
              <a:rPr lang="zh-CN" altLang="en-US" dirty="0" smtClean="0"/>
              <a:t>数据动态</a:t>
            </a:r>
            <a:r>
              <a:rPr lang="zh-CN" altLang="en-US" dirty="0"/>
              <a:t>变化的规则，保证数据的正确、有效和相容。</a:t>
            </a:r>
          </a:p>
        </p:txBody>
      </p:sp>
      <p:sp>
        <p:nvSpPr>
          <p:cNvPr id="9" name="矩形标注 8"/>
          <p:cNvSpPr/>
          <p:nvPr/>
        </p:nvSpPr>
        <p:spPr bwMode="auto">
          <a:xfrm>
            <a:off x="5257782" y="3581396"/>
            <a:ext cx="3238415" cy="2209742"/>
          </a:xfrm>
          <a:prstGeom prst="wedgeRectCallout">
            <a:avLst>
              <a:gd name="adj1" fmla="val -63540"/>
              <a:gd name="adj2" fmla="val -14616"/>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数据操作是数据库内各种对象允许执行的操作（如查询、修改、删除等）的集合，并定义</a:t>
            </a:r>
            <a:r>
              <a:rPr lang="zh-CN" altLang="en-US" dirty="0" smtClean="0"/>
              <a:t>这些操作</a:t>
            </a:r>
            <a:r>
              <a:rPr lang="zh-CN" altLang="en-US" dirty="0"/>
              <a:t>的确切含义、操作规则以及如何实现。</a:t>
            </a:r>
          </a:p>
        </p:txBody>
      </p:sp>
    </p:spTree>
    <p:extLst>
      <p:ext uri="{BB962C8B-B14F-4D97-AF65-F5344CB8AC3E}">
        <p14:creationId xmlns:p14="http://schemas.microsoft.com/office/powerpoint/2010/main" val="3044955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arn(inVertical)">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6"/>
                                        </p:tgtEl>
                                      </p:cBhvr>
                                    </p:animEffect>
                                    <p:set>
                                      <p:cBhvr>
                                        <p:cTn id="34" dur="1" fill="hold">
                                          <p:stCondLst>
                                            <p:cond delay="499"/>
                                          </p:stCondLst>
                                        </p:cTn>
                                        <p:tgtEl>
                                          <p:spTgt spid="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9"/>
                                        </p:tgtEl>
                                      </p:cBhvr>
                                    </p:animEffect>
                                    <p:set>
                                      <p:cBhvr>
                                        <p:cTn id="44" dur="1" fill="hold">
                                          <p:stCondLst>
                                            <p:cond delay="499"/>
                                          </p:stCondLst>
                                        </p:cTn>
                                        <p:tgtEl>
                                          <p:spTgt spid="9"/>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500"/>
                                        <p:tgtEl>
                                          <p:spTgt spid="7"/>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7"/>
                                        </p:tgtEl>
                                      </p:cBhvr>
                                    </p:animEffect>
                                    <p:set>
                                      <p:cBhvr>
                                        <p:cTn id="5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Graphic spid="5" grpId="0">
        <p:bldAsOne/>
      </p:bldGraphic>
      <p:bldP spid="6" grpId="0" animBg="1"/>
      <p:bldP spid="6" grpId="1" animBg="1"/>
      <p:bldP spid="7" grpId="0" animBg="1"/>
      <p:bldP spid="7" grpId="1" animBg="1"/>
      <p:bldP spid="9" grpId="0" animBg="1"/>
      <p:bldP spid="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图示 6"/>
          <p:cNvGraphicFramePr/>
          <p:nvPr>
            <p:extLst>
              <p:ext uri="{D42A27DB-BD31-4B8C-83A1-F6EECF244321}">
                <p14:modId xmlns:p14="http://schemas.microsoft.com/office/powerpoint/2010/main" val="1960530482"/>
              </p:ext>
            </p:extLst>
          </p:nvPr>
        </p:nvGraphicFramePr>
        <p:xfrm>
          <a:off x="1524080" y="1295456"/>
          <a:ext cx="6038751" cy="2362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0" name="直接连接符 9"/>
          <p:cNvCxnSpPr/>
          <p:nvPr/>
        </p:nvCxnSpPr>
        <p:spPr bwMode="auto">
          <a:xfrm>
            <a:off x="2286060" y="3657594"/>
            <a:ext cx="838178" cy="60958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接连接符 11"/>
          <p:cNvCxnSpPr/>
          <p:nvPr/>
        </p:nvCxnSpPr>
        <p:spPr bwMode="auto">
          <a:xfrm flipH="1">
            <a:off x="3124238" y="3657594"/>
            <a:ext cx="1295366" cy="60958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圆角矩形 12"/>
          <p:cNvSpPr/>
          <p:nvPr/>
        </p:nvSpPr>
        <p:spPr bwMode="auto">
          <a:xfrm>
            <a:off x="2286060" y="4267178"/>
            <a:ext cx="1485861" cy="761980"/>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zh-CN" altLang="en-US" dirty="0"/>
              <a:t>统称为非关系数据模型</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圆角矩形 13"/>
          <p:cNvSpPr/>
          <p:nvPr/>
        </p:nvSpPr>
        <p:spPr bwMode="auto">
          <a:xfrm>
            <a:off x="1371684" y="4278012"/>
            <a:ext cx="3809900" cy="1219168"/>
          </a:xfrm>
          <a:prstGeom prst="roundRect">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这两种模型对数据的操作方式都是</a:t>
            </a:r>
          </a:p>
          <a:p>
            <a:r>
              <a:rPr lang="zh-CN" altLang="en-US" dirty="0"/>
              <a:t>过程式的，需要在程序中给出存取路径和具体的存取方法，程序和数据没有完全独立</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5" name="矩形标注 14"/>
          <p:cNvSpPr/>
          <p:nvPr/>
        </p:nvSpPr>
        <p:spPr bwMode="auto">
          <a:xfrm>
            <a:off x="5638772" y="4033167"/>
            <a:ext cx="2438336" cy="1991982"/>
          </a:xfrm>
          <a:prstGeom prst="wedgeRectCallout">
            <a:avLst>
              <a:gd name="adj1" fmla="val -22147"/>
              <a:gd name="adj2" fmla="val -70840"/>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r>
              <a:rPr lang="zh-CN" altLang="en-US" dirty="0"/>
              <a:t>为了克服非关系数据模型的缺点，</a:t>
            </a:r>
            <a:r>
              <a:rPr lang="en-US" altLang="zh-CN" dirty="0"/>
              <a:t>20 </a:t>
            </a:r>
            <a:r>
              <a:rPr lang="zh-CN" altLang="en-US" dirty="0"/>
              <a:t>世纪 </a:t>
            </a:r>
            <a:r>
              <a:rPr lang="en-US" altLang="zh-CN" dirty="0"/>
              <a:t>70 </a:t>
            </a:r>
            <a:r>
              <a:rPr lang="zh-CN" altLang="en-US" dirty="0"/>
              <a:t>年代诞生了关系数据模型，直到今日，</a:t>
            </a:r>
            <a:r>
              <a:rPr lang="zh-CN" altLang="en-US" dirty="0" smtClean="0"/>
              <a:t>绝大多数</a:t>
            </a:r>
            <a:r>
              <a:rPr lang="zh-CN" altLang="en-US" dirty="0"/>
              <a:t>数据库管理系统都是基于关系数据模型的。</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369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par>
                                <p:cTn id="13" presetID="6" presetClass="entr" presetSubtype="16"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circle(in)">
                                      <p:cBhvr>
                                        <p:cTn id="15" dur="2000"/>
                                        <p:tgtEl>
                                          <p:spTgt spid="12"/>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circle(in)">
                                      <p:cBhvr>
                                        <p:cTn id="18" dur="20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14"/>
                                        </p:tgtEl>
                                      </p:cBhvr>
                                    </p:animEffect>
                                    <p:set>
                                      <p:cBhvr>
                                        <p:cTn id="28" dur="1" fill="hold">
                                          <p:stCondLst>
                                            <p:cond delay="499"/>
                                          </p:stCondLst>
                                        </p:cTn>
                                        <p:tgtEl>
                                          <p:spTgt spid="1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arn(inVertical)">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13" grpId="0" animBg="1"/>
      <p:bldP spid="14" grpId="0" animBg="1"/>
      <p:bldP spid="14" grpId="1" animBg="1"/>
      <p:bldP spid="15" grpId="0" animBg="1"/>
    </p:bldLst>
  </p:timing>
</p:sld>
</file>

<file path=ppt/theme/theme1.xml><?xml version="1.0" encoding="utf-8"?>
<a:theme xmlns:a="http://schemas.openxmlformats.org/drawingml/2006/main" name="Default Design">
  <a:themeElements>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5992</TotalTime>
  <Pages>0</Pages>
  <Words>4370</Words>
  <Characters>0</Characters>
  <Application>Microsoft Office PowerPoint</Application>
  <DocSecurity>0</DocSecurity>
  <PresentationFormat>全屏显示(4:3)</PresentationFormat>
  <Lines>0</Lines>
  <Paragraphs>368</Paragraphs>
  <Slides>46</Slides>
  <Notes>9</Notes>
  <HiddenSlides>0</HiddenSlides>
  <MMClips>0</MMClips>
  <ScaleCrop>false</ScaleCrop>
  <HeadingPairs>
    <vt:vector size="4" baseType="variant">
      <vt:variant>
        <vt:lpstr>主题</vt:lpstr>
      </vt:variant>
      <vt:variant>
        <vt:i4>2</vt:i4>
      </vt:variant>
      <vt:variant>
        <vt:lpstr>幻灯片标题</vt:lpstr>
      </vt:variant>
      <vt:variant>
        <vt:i4>46</vt:i4>
      </vt:variant>
    </vt:vector>
  </HeadingPairs>
  <TitlesOfParts>
    <vt:vector size="48" baseType="lpstr">
      <vt:lpstr>Default Design</vt:lpstr>
      <vt:lpstr>Office 主题</vt:lpstr>
      <vt:lpstr>PowerPoint 演示文稿</vt:lpstr>
      <vt:lpstr>目 录</vt:lpstr>
      <vt:lpstr>5.1数据与数据模型</vt:lpstr>
      <vt:lpstr>5.1.1数据 </vt:lpstr>
      <vt:lpstr>5.1.2 数据模型 </vt:lpstr>
      <vt:lpstr>5.1.3概念数据模型</vt:lpstr>
      <vt:lpstr>概念数据模型的表示方法</vt:lpstr>
      <vt:lpstr>5.1.4 结构数据模型 </vt:lpstr>
      <vt:lpstr>PowerPoint 演示文稿</vt:lpstr>
      <vt:lpstr>1. 层次数据模型</vt:lpstr>
      <vt:lpstr>2. 网状数据模型</vt:lpstr>
      <vt:lpstr>3.关系模型</vt:lpstr>
      <vt:lpstr>关系的基本运算</vt:lpstr>
      <vt:lpstr>PowerPoint 演示文稿</vt:lpstr>
      <vt:lpstr>PowerPoint 演示文稿</vt:lpstr>
      <vt:lpstr>5.2数据管理技术</vt:lpstr>
      <vt:lpstr>5.2.1数据库</vt:lpstr>
      <vt:lpstr>2.数据库技术的新发展</vt:lpstr>
      <vt:lpstr>5.2.2数据仓库 1.什么是数据仓库 </vt:lpstr>
      <vt:lpstr>PowerPoint 演示文稿</vt:lpstr>
      <vt:lpstr>2. 数据抽取、转换和装载</vt:lpstr>
      <vt:lpstr>5.2.3数据挖掘 1. 什么是数据挖掘 </vt:lpstr>
      <vt:lpstr>PowerPoint 演示文稿</vt:lpstr>
      <vt:lpstr>5.3数据处理</vt:lpstr>
      <vt:lpstr>5.3.1 数据处理方式 </vt:lpstr>
      <vt:lpstr>PowerPoint 演示文稿</vt:lpstr>
      <vt:lpstr>PowerPoint 演示文稿</vt:lpstr>
      <vt:lpstr>5.4大数据与云计算</vt:lpstr>
      <vt:lpstr>5.4.1大数据下的隐私 </vt:lpstr>
      <vt:lpstr>3. 大数据的特点 </vt:lpstr>
      <vt:lpstr>5.4.2云计算简介 </vt:lpstr>
      <vt:lpstr>PowerPoint 演示文稿</vt:lpstr>
      <vt:lpstr>3. 云计算的特征 </vt:lpstr>
      <vt:lpstr>5.4.3大数据下的隐私 </vt:lpstr>
      <vt:lpstr>5.5大数据应用</vt:lpstr>
      <vt:lpstr>5.5.1互联网领域中的大数据应用 </vt:lpstr>
      <vt:lpstr>2.网络广告 </vt:lpstr>
      <vt:lpstr>PowerPoint 演示文稿</vt:lpstr>
      <vt:lpstr>PowerPoint 演示文稿</vt:lpstr>
      <vt:lpstr>5.5.2生活中的大数据应用</vt:lpstr>
      <vt:lpstr>PowerPoint 演示文稿</vt:lpstr>
      <vt:lpstr>PowerPoint 演示文稿</vt:lpstr>
      <vt:lpstr>2.文化</vt:lpstr>
      <vt:lpstr>5.5.3未来大数据 </vt:lpstr>
      <vt:lpstr>小结</vt:lpstr>
      <vt:lpstr>感谢观看！</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www.glzy8.com提供海量PPT模板免费下载！</dc:title>
  <dc:creator>lenovo</dc:creator>
  <cp:lastModifiedBy>user</cp:lastModifiedBy>
  <cp:revision>119</cp:revision>
  <dcterms:created xsi:type="dcterms:W3CDTF">2008-03-10T09:13:42Z</dcterms:created>
  <dcterms:modified xsi:type="dcterms:W3CDTF">2019-02-19T01:40:46Z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2052-9.1.0.4843</vt:lpwstr>
  </property>
</Properties>
</file>